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69" r:id="rId4"/>
    <p:sldId id="260" r:id="rId5"/>
    <p:sldId id="258" r:id="rId6"/>
    <p:sldId id="259" r:id="rId7"/>
    <p:sldId id="262" r:id="rId8"/>
    <p:sldId id="261" r:id="rId9"/>
    <p:sldId id="271" r:id="rId10"/>
    <p:sldId id="274" r:id="rId11"/>
    <p:sldId id="275" r:id="rId12"/>
    <p:sldId id="276" r:id="rId13"/>
    <p:sldId id="263" r:id="rId14"/>
    <p:sldId id="273" r:id="rId15"/>
    <p:sldId id="266" r:id="rId16"/>
    <p:sldId id="264" r:id="rId17"/>
    <p:sldId id="265" r:id="rId18"/>
    <p:sldId id="279" r:id="rId19"/>
    <p:sldId id="280" r:id="rId20"/>
    <p:sldId id="267" r:id="rId21"/>
    <p:sldId id="268" r:id="rId22"/>
    <p:sldId id="282" r:id="rId23"/>
    <p:sldId id="281" r:id="rId24"/>
    <p:sldId id="277" r:id="rId25"/>
    <p:sldId id="283" r:id="rId26"/>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60A088-66FB-4635-B9B2-7E1010C47DDE}" v="22" dt="2024-03-21T20:46:40.847"/>
  </p1510:revLst>
</p1510:revInfo>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Ádja Meirelly" userId="91a1e15f7b8e49d3" providerId="LiveId" clId="{8260A088-66FB-4635-B9B2-7E1010C47DDE}"/>
    <pc:docChg chg="undo custSel addSld delSld modSld sldOrd">
      <pc:chgData name="Ádja Meirelly" userId="91a1e15f7b8e49d3" providerId="LiveId" clId="{8260A088-66FB-4635-B9B2-7E1010C47DDE}" dt="2024-03-21T20:46:40.847" v="2011" actId="20577"/>
      <pc:docMkLst>
        <pc:docMk/>
      </pc:docMkLst>
      <pc:sldChg chg="addSp delSp modSp mod">
        <pc:chgData name="Ádja Meirelly" userId="91a1e15f7b8e49d3" providerId="LiveId" clId="{8260A088-66FB-4635-B9B2-7E1010C47DDE}" dt="2024-03-20T01:00:43.264" v="1206" actId="27636"/>
        <pc:sldMkLst>
          <pc:docMk/>
          <pc:sldMk cId="126180883" sldId="256"/>
        </pc:sldMkLst>
        <pc:spChg chg="mod">
          <ac:chgData name="Ádja Meirelly" userId="91a1e15f7b8e49d3" providerId="LiveId" clId="{8260A088-66FB-4635-B9B2-7E1010C47DDE}" dt="2024-03-18T18:14:16.033" v="42" actId="1076"/>
          <ac:spMkLst>
            <pc:docMk/>
            <pc:sldMk cId="126180883" sldId="256"/>
            <ac:spMk id="2" creationId="{AEAC4732-9E4A-DA89-D57A-52D514221CAF}"/>
          </ac:spMkLst>
        </pc:spChg>
        <pc:spChg chg="mod">
          <ac:chgData name="Ádja Meirelly" userId="91a1e15f7b8e49d3" providerId="LiveId" clId="{8260A088-66FB-4635-B9B2-7E1010C47DDE}" dt="2024-03-20T01:00:43.264" v="1206" actId="27636"/>
          <ac:spMkLst>
            <pc:docMk/>
            <pc:sldMk cId="126180883" sldId="256"/>
            <ac:spMk id="3" creationId="{1BB6C85D-C757-94DE-2F12-ABB00A408987}"/>
          </ac:spMkLst>
        </pc:spChg>
        <pc:spChg chg="add mod">
          <ac:chgData name="Ádja Meirelly" userId="91a1e15f7b8e49d3" providerId="LiveId" clId="{8260A088-66FB-4635-B9B2-7E1010C47DDE}" dt="2024-03-18T18:18:20.879" v="315" actId="113"/>
          <ac:spMkLst>
            <pc:docMk/>
            <pc:sldMk cId="126180883" sldId="256"/>
            <ac:spMk id="8" creationId="{BC78D325-BE57-37A4-74BC-11AAC4395649}"/>
          </ac:spMkLst>
        </pc:spChg>
        <pc:spChg chg="add mod">
          <ac:chgData name="Ádja Meirelly" userId="91a1e15f7b8e49d3" providerId="LiveId" clId="{8260A088-66FB-4635-B9B2-7E1010C47DDE}" dt="2024-03-18T18:18:08.961" v="314" actId="121"/>
          <ac:spMkLst>
            <pc:docMk/>
            <pc:sldMk cId="126180883" sldId="256"/>
            <ac:spMk id="9" creationId="{9D28B55B-7515-75E2-6820-73A431A7D1FD}"/>
          </ac:spMkLst>
        </pc:spChg>
        <pc:picChg chg="del mod">
          <ac:chgData name="Ádja Meirelly" userId="91a1e15f7b8e49d3" providerId="LiveId" clId="{8260A088-66FB-4635-B9B2-7E1010C47DDE}" dt="2024-03-18T18:13:40.215" v="37" actId="478"/>
          <ac:picMkLst>
            <pc:docMk/>
            <pc:sldMk cId="126180883" sldId="256"/>
            <ac:picMk id="5" creationId="{98AF200A-94B6-AC19-7E21-27B96636F6CC}"/>
          </ac:picMkLst>
        </pc:picChg>
        <pc:picChg chg="add mod ord">
          <ac:chgData name="Ádja Meirelly" userId="91a1e15f7b8e49d3" providerId="LiveId" clId="{8260A088-66FB-4635-B9B2-7E1010C47DDE}" dt="2024-03-18T18:14:46.828" v="45" actId="14100"/>
          <ac:picMkLst>
            <pc:docMk/>
            <pc:sldMk cId="126180883" sldId="256"/>
            <ac:picMk id="7" creationId="{8BEB638A-92B8-9AD0-61F8-020A5C48DB71}"/>
          </ac:picMkLst>
        </pc:picChg>
      </pc:sldChg>
      <pc:sldChg chg="addSp delSp modSp mod">
        <pc:chgData name="Ádja Meirelly" userId="91a1e15f7b8e49d3" providerId="LiveId" clId="{8260A088-66FB-4635-B9B2-7E1010C47DDE}" dt="2024-03-20T01:23:01.826" v="1590" actId="255"/>
        <pc:sldMkLst>
          <pc:docMk/>
          <pc:sldMk cId="298098084" sldId="257"/>
        </pc:sldMkLst>
        <pc:spChg chg="add del">
          <ac:chgData name="Ádja Meirelly" userId="91a1e15f7b8e49d3" providerId="LiveId" clId="{8260A088-66FB-4635-B9B2-7E1010C47DDE}" dt="2024-03-20T01:21:50.391" v="1581" actId="26606"/>
          <ac:spMkLst>
            <pc:docMk/>
            <pc:sldMk cId="298098084" sldId="257"/>
            <ac:spMk id="3" creationId="{E2168509-7FD6-4BD6-09BA-54F237E60632}"/>
          </ac:spMkLst>
        </pc:spChg>
        <pc:graphicFrameChg chg="add del">
          <ac:chgData name="Ádja Meirelly" userId="91a1e15f7b8e49d3" providerId="LiveId" clId="{8260A088-66FB-4635-B9B2-7E1010C47DDE}" dt="2024-03-20T01:21:47.858" v="1580" actId="26606"/>
          <ac:graphicFrameMkLst>
            <pc:docMk/>
            <pc:sldMk cId="298098084" sldId="257"/>
            <ac:graphicFrameMk id="11" creationId="{3E97D60A-EDEF-B36A-9BC6-A6F976569867}"/>
          </ac:graphicFrameMkLst>
        </pc:graphicFrameChg>
        <pc:graphicFrameChg chg="add mod modGraphic">
          <ac:chgData name="Ádja Meirelly" userId="91a1e15f7b8e49d3" providerId="LiveId" clId="{8260A088-66FB-4635-B9B2-7E1010C47DDE}" dt="2024-03-20T01:23:01.826" v="1590" actId="255"/>
          <ac:graphicFrameMkLst>
            <pc:docMk/>
            <pc:sldMk cId="298098084" sldId="257"/>
            <ac:graphicFrameMk id="12" creationId="{3E97D60A-EDEF-B36A-9BC6-A6F976569867}"/>
          </ac:graphicFrameMkLst>
        </pc:graphicFrameChg>
      </pc:sldChg>
      <pc:sldChg chg="addSp delSp modSp mod">
        <pc:chgData name="Ádja Meirelly" userId="91a1e15f7b8e49d3" providerId="LiveId" clId="{8260A088-66FB-4635-B9B2-7E1010C47DDE}" dt="2024-03-20T01:24:48.229" v="1597" actId="26606"/>
        <pc:sldMkLst>
          <pc:docMk/>
          <pc:sldMk cId="3144819126" sldId="259"/>
        </pc:sldMkLst>
        <pc:spChg chg="add del mod">
          <ac:chgData name="Ádja Meirelly" userId="91a1e15f7b8e49d3" providerId="LiveId" clId="{8260A088-66FB-4635-B9B2-7E1010C47DDE}" dt="2024-03-20T01:24:48.229" v="1597" actId="26606"/>
          <ac:spMkLst>
            <pc:docMk/>
            <pc:sldMk cId="3144819126" sldId="259"/>
            <ac:spMk id="3" creationId="{C3218433-54D3-99E3-CA33-33A7318D6131}"/>
          </ac:spMkLst>
        </pc:spChg>
        <pc:graphicFrameChg chg="add del">
          <ac:chgData name="Ádja Meirelly" userId="91a1e15f7b8e49d3" providerId="LiveId" clId="{8260A088-66FB-4635-B9B2-7E1010C47DDE}" dt="2024-03-20T01:24:30.976" v="1592" actId="26606"/>
          <ac:graphicFrameMkLst>
            <pc:docMk/>
            <pc:sldMk cId="3144819126" sldId="259"/>
            <ac:graphicFrameMk id="5" creationId="{DB87C1F6-F808-5427-6DAF-90DBD12FE1D5}"/>
          </ac:graphicFrameMkLst>
        </pc:graphicFrameChg>
        <pc:graphicFrameChg chg="add">
          <ac:chgData name="Ádja Meirelly" userId="91a1e15f7b8e49d3" providerId="LiveId" clId="{8260A088-66FB-4635-B9B2-7E1010C47DDE}" dt="2024-03-20T01:24:48.229" v="1597" actId="26606"/>
          <ac:graphicFrameMkLst>
            <pc:docMk/>
            <pc:sldMk cId="3144819126" sldId="259"/>
            <ac:graphicFrameMk id="6" creationId="{DB87C1F6-F808-5427-6DAF-90DBD12FE1D5}"/>
          </ac:graphicFrameMkLst>
        </pc:graphicFrameChg>
        <pc:graphicFrameChg chg="add del">
          <ac:chgData name="Ádja Meirelly" userId="91a1e15f7b8e49d3" providerId="LiveId" clId="{8260A088-66FB-4635-B9B2-7E1010C47DDE}" dt="2024-03-20T01:24:36.876" v="1594" actId="26606"/>
          <ac:graphicFrameMkLst>
            <pc:docMk/>
            <pc:sldMk cId="3144819126" sldId="259"/>
            <ac:graphicFrameMk id="7" creationId="{12AF8D8E-AD75-760D-F931-F1881BCE1E5A}"/>
          </ac:graphicFrameMkLst>
        </pc:graphicFrameChg>
        <pc:graphicFrameChg chg="add del">
          <ac:chgData name="Ádja Meirelly" userId="91a1e15f7b8e49d3" providerId="LiveId" clId="{8260A088-66FB-4635-B9B2-7E1010C47DDE}" dt="2024-03-20T01:24:44.548" v="1596" actId="26606"/>
          <ac:graphicFrameMkLst>
            <pc:docMk/>
            <pc:sldMk cId="3144819126" sldId="259"/>
            <ac:graphicFrameMk id="9" creationId="{DB87C1F6-F808-5427-6DAF-90DBD12FE1D5}"/>
          </ac:graphicFrameMkLst>
        </pc:graphicFrameChg>
      </pc:sldChg>
      <pc:sldChg chg="addSp delSp modSp mod">
        <pc:chgData name="Ádja Meirelly" userId="91a1e15f7b8e49d3" providerId="LiveId" clId="{8260A088-66FB-4635-B9B2-7E1010C47DDE}" dt="2024-03-20T01:27:33.820" v="1613" actId="26606"/>
        <pc:sldMkLst>
          <pc:docMk/>
          <pc:sldMk cId="1929422748" sldId="260"/>
        </pc:sldMkLst>
        <pc:spChg chg="add del mod">
          <ac:chgData name="Ádja Meirelly" userId="91a1e15f7b8e49d3" providerId="LiveId" clId="{8260A088-66FB-4635-B9B2-7E1010C47DDE}" dt="2024-03-20T01:27:33.820" v="1613" actId="26606"/>
          <ac:spMkLst>
            <pc:docMk/>
            <pc:sldMk cId="1929422748" sldId="260"/>
            <ac:spMk id="3" creationId="{68DC9074-CABF-90C3-0851-7FCB4FF05EA4}"/>
          </ac:spMkLst>
        </pc:spChg>
        <pc:graphicFrameChg chg="add del">
          <ac:chgData name="Ádja Meirelly" userId="91a1e15f7b8e49d3" providerId="LiveId" clId="{8260A088-66FB-4635-B9B2-7E1010C47DDE}" dt="2024-03-20T01:27:33.788" v="1612" actId="26606"/>
          <ac:graphicFrameMkLst>
            <pc:docMk/>
            <pc:sldMk cId="1929422748" sldId="260"/>
            <ac:graphicFrameMk id="5" creationId="{E5453FAF-CE96-7A45-2D3D-9B0FE2A03F5A}"/>
          </ac:graphicFrameMkLst>
        </pc:graphicFrameChg>
        <pc:graphicFrameChg chg="add">
          <ac:chgData name="Ádja Meirelly" userId="91a1e15f7b8e49d3" providerId="LiveId" clId="{8260A088-66FB-4635-B9B2-7E1010C47DDE}" dt="2024-03-20T01:27:33.820" v="1613" actId="26606"/>
          <ac:graphicFrameMkLst>
            <pc:docMk/>
            <pc:sldMk cId="1929422748" sldId="260"/>
            <ac:graphicFrameMk id="7" creationId="{E5FB0A45-9732-40EE-B326-C2D469D9F399}"/>
          </ac:graphicFrameMkLst>
        </pc:graphicFrameChg>
      </pc:sldChg>
      <pc:sldChg chg="addSp delSp modSp mod">
        <pc:chgData name="Ádja Meirelly" userId="91a1e15f7b8e49d3" providerId="LiveId" clId="{8260A088-66FB-4635-B9B2-7E1010C47DDE}" dt="2024-03-20T01:28:26.399" v="1616" actId="26606"/>
        <pc:sldMkLst>
          <pc:docMk/>
          <pc:sldMk cId="1506787689" sldId="261"/>
        </pc:sldMkLst>
        <pc:spChg chg="del mod">
          <ac:chgData name="Ádja Meirelly" userId="91a1e15f7b8e49d3" providerId="LiveId" clId="{8260A088-66FB-4635-B9B2-7E1010C47DDE}" dt="2024-03-20T01:25:45.263" v="1603" actId="26606"/>
          <ac:spMkLst>
            <pc:docMk/>
            <pc:sldMk cId="1506787689" sldId="261"/>
            <ac:spMk id="3" creationId="{2D0F9059-018B-9686-BE4D-89AB77A365A0}"/>
          </ac:spMkLst>
        </pc:spChg>
        <pc:graphicFrameChg chg="add mod modGraphic">
          <ac:chgData name="Ádja Meirelly" userId="91a1e15f7b8e49d3" providerId="LiveId" clId="{8260A088-66FB-4635-B9B2-7E1010C47DDE}" dt="2024-03-20T01:28:26.399" v="1616" actId="26606"/>
          <ac:graphicFrameMkLst>
            <pc:docMk/>
            <pc:sldMk cId="1506787689" sldId="261"/>
            <ac:graphicFrameMk id="5" creationId="{56843219-C5F9-FAC9-CC02-D2947E207FEB}"/>
          </ac:graphicFrameMkLst>
        </pc:graphicFrameChg>
      </pc:sldChg>
      <pc:sldChg chg="addSp delSp modSp mod">
        <pc:chgData name="Ádja Meirelly" userId="91a1e15f7b8e49d3" providerId="LiveId" clId="{8260A088-66FB-4635-B9B2-7E1010C47DDE}" dt="2024-03-20T01:28:09.217" v="1615" actId="26606"/>
        <pc:sldMkLst>
          <pc:docMk/>
          <pc:sldMk cId="807487310" sldId="262"/>
        </pc:sldMkLst>
        <pc:spChg chg="add del mod">
          <ac:chgData name="Ádja Meirelly" userId="91a1e15f7b8e49d3" providerId="LiveId" clId="{8260A088-66FB-4635-B9B2-7E1010C47DDE}" dt="2024-03-20T01:25:10.673" v="1600" actId="26606"/>
          <ac:spMkLst>
            <pc:docMk/>
            <pc:sldMk cId="807487310" sldId="262"/>
            <ac:spMk id="3" creationId="{B317C47E-6494-6E3B-5A6C-D8F978E7A151}"/>
          </ac:spMkLst>
        </pc:spChg>
        <pc:graphicFrameChg chg="add del">
          <ac:chgData name="Ádja Meirelly" userId="91a1e15f7b8e49d3" providerId="LiveId" clId="{8260A088-66FB-4635-B9B2-7E1010C47DDE}" dt="2024-03-20T01:25:10.657" v="1599" actId="26606"/>
          <ac:graphicFrameMkLst>
            <pc:docMk/>
            <pc:sldMk cId="807487310" sldId="262"/>
            <ac:graphicFrameMk id="5" creationId="{3D3C2059-2C28-5F06-F9F8-523B1BE3A444}"/>
          </ac:graphicFrameMkLst>
        </pc:graphicFrameChg>
        <pc:graphicFrameChg chg="add mod modGraphic">
          <ac:chgData name="Ádja Meirelly" userId="91a1e15f7b8e49d3" providerId="LiveId" clId="{8260A088-66FB-4635-B9B2-7E1010C47DDE}" dt="2024-03-20T01:28:09.217" v="1615" actId="26606"/>
          <ac:graphicFrameMkLst>
            <pc:docMk/>
            <pc:sldMk cId="807487310" sldId="262"/>
            <ac:graphicFrameMk id="7" creationId="{4A129D45-94A2-69E2-1500-86996EAECB12}"/>
          </ac:graphicFrameMkLst>
        </pc:graphicFrameChg>
      </pc:sldChg>
      <pc:sldChg chg="addSp delSp modSp mod">
        <pc:chgData name="Ádja Meirelly" userId="91a1e15f7b8e49d3" providerId="LiveId" clId="{8260A088-66FB-4635-B9B2-7E1010C47DDE}" dt="2024-03-20T01:34:17.728" v="1619" actId="26606"/>
        <pc:sldMkLst>
          <pc:docMk/>
          <pc:sldMk cId="2335118607" sldId="263"/>
        </pc:sldMkLst>
        <pc:spChg chg="mod">
          <ac:chgData name="Ádja Meirelly" userId="91a1e15f7b8e49d3" providerId="LiveId" clId="{8260A088-66FB-4635-B9B2-7E1010C47DDE}" dt="2024-03-18T18:46:11.117" v="768" actId="1076"/>
          <ac:spMkLst>
            <pc:docMk/>
            <pc:sldMk cId="2335118607" sldId="263"/>
            <ac:spMk id="2" creationId="{3F0CD361-1863-6449-B000-ADAFAC644C29}"/>
          </ac:spMkLst>
        </pc:spChg>
        <pc:spChg chg="add del mod">
          <ac:chgData name="Ádja Meirelly" userId="91a1e15f7b8e49d3" providerId="LiveId" clId="{8260A088-66FB-4635-B9B2-7E1010C47DDE}" dt="2024-03-20T01:34:17.728" v="1619" actId="26606"/>
          <ac:spMkLst>
            <pc:docMk/>
            <pc:sldMk cId="2335118607" sldId="263"/>
            <ac:spMk id="3" creationId="{42B65E04-7EBE-97B1-BCFC-B5367E15682C}"/>
          </ac:spMkLst>
        </pc:spChg>
        <pc:graphicFrameChg chg="add del">
          <ac:chgData name="Ádja Meirelly" userId="91a1e15f7b8e49d3" providerId="LiveId" clId="{8260A088-66FB-4635-B9B2-7E1010C47DDE}" dt="2024-03-20T01:34:17.728" v="1619" actId="26606"/>
          <ac:graphicFrameMkLst>
            <pc:docMk/>
            <pc:sldMk cId="2335118607" sldId="263"/>
            <ac:graphicFrameMk id="5" creationId="{CDC89462-0674-6559-9900-B69372B93D6F}"/>
          </ac:graphicFrameMkLst>
        </pc:graphicFrameChg>
      </pc:sldChg>
      <pc:sldChg chg="modSp mod">
        <pc:chgData name="Ádja Meirelly" userId="91a1e15f7b8e49d3" providerId="LiveId" clId="{8260A088-66FB-4635-B9B2-7E1010C47DDE}" dt="2024-03-18T18:46:24.176" v="772" actId="20577"/>
        <pc:sldMkLst>
          <pc:docMk/>
          <pc:sldMk cId="890891564" sldId="264"/>
        </pc:sldMkLst>
        <pc:spChg chg="mod">
          <ac:chgData name="Ádja Meirelly" userId="91a1e15f7b8e49d3" providerId="LiveId" clId="{8260A088-66FB-4635-B9B2-7E1010C47DDE}" dt="2024-03-18T18:46:24.176" v="772" actId="20577"/>
          <ac:spMkLst>
            <pc:docMk/>
            <pc:sldMk cId="890891564" sldId="264"/>
            <ac:spMk id="2" creationId="{50F55028-396D-E660-1EC3-792E63F74F48}"/>
          </ac:spMkLst>
        </pc:spChg>
        <pc:spChg chg="mod">
          <ac:chgData name="Ádja Meirelly" userId="91a1e15f7b8e49d3" providerId="LiveId" clId="{8260A088-66FB-4635-B9B2-7E1010C47DDE}" dt="2024-03-18T18:45:21.886" v="752" actId="14100"/>
          <ac:spMkLst>
            <pc:docMk/>
            <pc:sldMk cId="890891564" sldId="264"/>
            <ac:spMk id="3" creationId="{BB1E9948-81B8-290E-4DD1-4B091CD7EAE0}"/>
          </ac:spMkLst>
        </pc:spChg>
      </pc:sldChg>
      <pc:sldChg chg="modSp mod">
        <pc:chgData name="Ádja Meirelly" userId="91a1e15f7b8e49d3" providerId="LiveId" clId="{8260A088-66FB-4635-B9B2-7E1010C47DDE}" dt="2024-03-18T18:46:33.132" v="773" actId="1076"/>
        <pc:sldMkLst>
          <pc:docMk/>
          <pc:sldMk cId="2278187667" sldId="265"/>
        </pc:sldMkLst>
        <pc:spChg chg="mod">
          <ac:chgData name="Ádja Meirelly" userId="91a1e15f7b8e49d3" providerId="LiveId" clId="{8260A088-66FB-4635-B9B2-7E1010C47DDE}" dt="2024-03-18T18:46:33.132" v="773" actId="1076"/>
          <ac:spMkLst>
            <pc:docMk/>
            <pc:sldMk cId="2278187667" sldId="265"/>
            <ac:spMk id="2" creationId="{3353A4F3-4AA2-FE7A-2A7A-F699E01BE846}"/>
          </ac:spMkLst>
        </pc:spChg>
      </pc:sldChg>
      <pc:sldChg chg="modSp mod">
        <pc:chgData name="Ádja Meirelly" userId="91a1e15f7b8e49d3" providerId="LiveId" clId="{8260A088-66FB-4635-B9B2-7E1010C47DDE}" dt="2024-03-20T00:58:33.864" v="1137" actId="27636"/>
        <pc:sldMkLst>
          <pc:docMk/>
          <pc:sldMk cId="894712767" sldId="266"/>
        </pc:sldMkLst>
        <pc:spChg chg="mod">
          <ac:chgData name="Ádja Meirelly" userId="91a1e15f7b8e49d3" providerId="LiveId" clId="{8260A088-66FB-4635-B9B2-7E1010C47DDE}" dt="2024-03-18T18:46:16.005" v="769" actId="1076"/>
          <ac:spMkLst>
            <pc:docMk/>
            <pc:sldMk cId="894712767" sldId="266"/>
            <ac:spMk id="2" creationId="{BD62526D-246B-3799-99BA-C6590259EF13}"/>
          </ac:spMkLst>
        </pc:spChg>
        <pc:spChg chg="mod">
          <ac:chgData name="Ádja Meirelly" userId="91a1e15f7b8e49d3" providerId="LiveId" clId="{8260A088-66FB-4635-B9B2-7E1010C47DDE}" dt="2024-03-20T00:58:33.864" v="1137" actId="27636"/>
          <ac:spMkLst>
            <pc:docMk/>
            <pc:sldMk cId="894712767" sldId="266"/>
            <ac:spMk id="3" creationId="{F7E98C70-C675-CFBC-53B5-99B6DE989074}"/>
          </ac:spMkLst>
        </pc:spChg>
      </pc:sldChg>
      <pc:sldChg chg="addSp delSp modSp mod">
        <pc:chgData name="Ádja Meirelly" userId="91a1e15f7b8e49d3" providerId="LiveId" clId="{8260A088-66FB-4635-B9B2-7E1010C47DDE}" dt="2024-03-20T01:36:42.251" v="1633" actId="255"/>
        <pc:sldMkLst>
          <pc:docMk/>
          <pc:sldMk cId="1400391753" sldId="267"/>
        </pc:sldMkLst>
        <pc:spChg chg="mod">
          <ac:chgData name="Ádja Meirelly" userId="91a1e15f7b8e49d3" providerId="LiveId" clId="{8260A088-66FB-4635-B9B2-7E1010C47DDE}" dt="2024-03-18T18:48:48.127" v="924" actId="1076"/>
          <ac:spMkLst>
            <pc:docMk/>
            <pc:sldMk cId="1400391753" sldId="267"/>
            <ac:spMk id="2" creationId="{CD49FCFB-A421-CEAB-8524-AE7BAED4A413}"/>
          </ac:spMkLst>
        </pc:spChg>
        <pc:spChg chg="add del mod">
          <ac:chgData name="Ádja Meirelly" userId="91a1e15f7b8e49d3" providerId="LiveId" clId="{8260A088-66FB-4635-B9B2-7E1010C47DDE}" dt="2024-03-20T01:35:41.523" v="1623" actId="26606"/>
          <ac:spMkLst>
            <pc:docMk/>
            <pc:sldMk cId="1400391753" sldId="267"/>
            <ac:spMk id="3" creationId="{148AE2FB-8C6E-00DC-5F61-AD53FEAB1815}"/>
          </ac:spMkLst>
        </pc:spChg>
        <pc:spChg chg="add">
          <ac:chgData name="Ádja Meirelly" userId="91a1e15f7b8e49d3" providerId="LiveId" clId="{8260A088-66FB-4635-B9B2-7E1010C47DDE}" dt="2024-03-18T19:45:58.625" v="1100"/>
          <ac:spMkLst>
            <pc:docMk/>
            <pc:sldMk cId="1400391753" sldId="267"/>
            <ac:spMk id="4" creationId="{E48FF9AD-8F68-9BB0-1558-F4E5295CAB74}"/>
          </ac:spMkLst>
        </pc:spChg>
        <pc:spChg chg="add">
          <ac:chgData name="Ádja Meirelly" userId="91a1e15f7b8e49d3" providerId="LiveId" clId="{8260A088-66FB-4635-B9B2-7E1010C47DDE}" dt="2024-03-18T19:45:58.625" v="1100"/>
          <ac:spMkLst>
            <pc:docMk/>
            <pc:sldMk cId="1400391753" sldId="267"/>
            <ac:spMk id="5" creationId="{1AB3A12E-7D37-281B-3985-A4529168F20A}"/>
          </ac:spMkLst>
        </pc:spChg>
        <pc:graphicFrameChg chg="add del">
          <ac:chgData name="Ádja Meirelly" userId="91a1e15f7b8e49d3" providerId="LiveId" clId="{8260A088-66FB-4635-B9B2-7E1010C47DDE}" dt="2024-03-20T01:35:41.492" v="1622" actId="26606"/>
          <ac:graphicFrameMkLst>
            <pc:docMk/>
            <pc:sldMk cId="1400391753" sldId="267"/>
            <ac:graphicFrameMk id="6" creationId="{F61F453D-A4D6-0EAA-A731-21B92167F19A}"/>
          </ac:graphicFrameMkLst>
        </pc:graphicFrameChg>
        <pc:graphicFrameChg chg="add mod modGraphic">
          <ac:chgData name="Ádja Meirelly" userId="91a1e15f7b8e49d3" providerId="LiveId" clId="{8260A088-66FB-4635-B9B2-7E1010C47DDE}" dt="2024-03-20T01:36:42.251" v="1633" actId="255"/>
          <ac:graphicFrameMkLst>
            <pc:docMk/>
            <pc:sldMk cId="1400391753" sldId="267"/>
            <ac:graphicFrameMk id="8" creationId="{F3981880-880C-76D0-972C-17411AEE9D03}"/>
          </ac:graphicFrameMkLst>
        </pc:graphicFrameChg>
      </pc:sldChg>
      <pc:sldChg chg="modSp mod">
        <pc:chgData name="Ádja Meirelly" userId="91a1e15f7b8e49d3" providerId="LiveId" clId="{8260A088-66FB-4635-B9B2-7E1010C47DDE}" dt="2024-03-20T01:18:55.863" v="1521" actId="20577"/>
        <pc:sldMkLst>
          <pc:docMk/>
          <pc:sldMk cId="1573346113" sldId="268"/>
        </pc:sldMkLst>
        <pc:spChg chg="mod">
          <ac:chgData name="Ádja Meirelly" userId="91a1e15f7b8e49d3" providerId="LiveId" clId="{8260A088-66FB-4635-B9B2-7E1010C47DDE}" dt="2024-03-20T01:00:46.312" v="1214" actId="14100"/>
          <ac:spMkLst>
            <pc:docMk/>
            <pc:sldMk cId="1573346113" sldId="268"/>
            <ac:spMk id="2" creationId="{868BA36F-FF9B-E186-00DD-0E5189EFE8A1}"/>
          </ac:spMkLst>
        </pc:spChg>
        <pc:spChg chg="mod">
          <ac:chgData name="Ádja Meirelly" userId="91a1e15f7b8e49d3" providerId="LiveId" clId="{8260A088-66FB-4635-B9B2-7E1010C47DDE}" dt="2024-03-20T01:18:55.863" v="1521" actId="20577"/>
          <ac:spMkLst>
            <pc:docMk/>
            <pc:sldMk cId="1573346113" sldId="268"/>
            <ac:spMk id="3" creationId="{F9283FCF-11F6-6868-A139-456396643910}"/>
          </ac:spMkLst>
        </pc:spChg>
      </pc:sldChg>
      <pc:sldChg chg="del">
        <pc:chgData name="Ádja Meirelly" userId="91a1e15f7b8e49d3" providerId="LiveId" clId="{8260A088-66FB-4635-B9B2-7E1010C47DDE}" dt="2024-03-18T18:18:28.286" v="316" actId="2696"/>
        <pc:sldMkLst>
          <pc:docMk/>
          <pc:sldMk cId="2960042188" sldId="270"/>
        </pc:sldMkLst>
      </pc:sldChg>
      <pc:sldChg chg="addSp delSp modSp mod">
        <pc:chgData name="Ádja Meirelly" userId="91a1e15f7b8e49d3" providerId="LiveId" clId="{8260A088-66FB-4635-B9B2-7E1010C47DDE}" dt="2024-03-20T01:28:55.770" v="1617" actId="26606"/>
        <pc:sldMkLst>
          <pc:docMk/>
          <pc:sldMk cId="368558034" sldId="271"/>
        </pc:sldMkLst>
        <pc:spChg chg="mod">
          <ac:chgData name="Ádja Meirelly" userId="91a1e15f7b8e49d3" providerId="LiveId" clId="{8260A088-66FB-4635-B9B2-7E1010C47DDE}" dt="2024-03-18T18:27:33.174" v="586" actId="14100"/>
          <ac:spMkLst>
            <pc:docMk/>
            <pc:sldMk cId="368558034" sldId="271"/>
            <ac:spMk id="2" creationId="{C9649690-19C8-1F11-FE6F-7E5B9B3DA1AE}"/>
          </ac:spMkLst>
        </pc:spChg>
        <pc:spChg chg="del mod">
          <ac:chgData name="Ádja Meirelly" userId="91a1e15f7b8e49d3" providerId="LiveId" clId="{8260A088-66FB-4635-B9B2-7E1010C47DDE}" dt="2024-03-20T01:28:55.770" v="1617" actId="26606"/>
          <ac:spMkLst>
            <pc:docMk/>
            <pc:sldMk cId="368558034" sldId="271"/>
            <ac:spMk id="3" creationId="{68E0E782-A04B-49E8-53D0-57A24EC96CF6}"/>
          </ac:spMkLst>
        </pc:spChg>
        <pc:spChg chg="add del">
          <ac:chgData name="Ádja Meirelly" userId="91a1e15f7b8e49d3" providerId="LiveId" clId="{8260A088-66FB-4635-B9B2-7E1010C47DDE}" dt="2024-03-18T18:11:58.541" v="12" actId="22"/>
          <ac:spMkLst>
            <pc:docMk/>
            <pc:sldMk cId="368558034" sldId="271"/>
            <ac:spMk id="5" creationId="{303F9460-7F15-24D4-C507-F41DA95AA1FE}"/>
          </ac:spMkLst>
        </pc:spChg>
        <pc:graphicFrameChg chg="add">
          <ac:chgData name="Ádja Meirelly" userId="91a1e15f7b8e49d3" providerId="LiveId" clId="{8260A088-66FB-4635-B9B2-7E1010C47DDE}" dt="2024-03-20T01:28:55.770" v="1617" actId="26606"/>
          <ac:graphicFrameMkLst>
            <pc:docMk/>
            <pc:sldMk cId="368558034" sldId="271"/>
            <ac:graphicFrameMk id="6" creationId="{5B992001-DF08-1C5F-A5C4-DD11527C8FCE}"/>
          </ac:graphicFrameMkLst>
        </pc:graphicFrameChg>
      </pc:sldChg>
      <pc:sldChg chg="del">
        <pc:chgData name="Ádja Meirelly" userId="91a1e15f7b8e49d3" providerId="LiveId" clId="{8260A088-66FB-4635-B9B2-7E1010C47DDE}" dt="2024-03-18T18:12:21.953" v="24" actId="2696"/>
        <pc:sldMkLst>
          <pc:docMk/>
          <pc:sldMk cId="472867954" sldId="272"/>
        </pc:sldMkLst>
      </pc:sldChg>
      <pc:sldChg chg="modSp new mod ord">
        <pc:chgData name="Ádja Meirelly" userId="91a1e15f7b8e49d3" providerId="LiveId" clId="{8260A088-66FB-4635-B9B2-7E1010C47DDE}" dt="2024-03-20T00:57:56.767" v="1115" actId="27636"/>
        <pc:sldMkLst>
          <pc:docMk/>
          <pc:sldMk cId="4128695019" sldId="274"/>
        </pc:sldMkLst>
        <pc:spChg chg="mod">
          <ac:chgData name="Ádja Meirelly" userId="91a1e15f7b8e49d3" providerId="LiveId" clId="{8260A088-66FB-4635-B9B2-7E1010C47DDE}" dt="2024-03-18T18:27:43.745" v="587" actId="14100"/>
          <ac:spMkLst>
            <pc:docMk/>
            <pc:sldMk cId="4128695019" sldId="274"/>
            <ac:spMk id="2" creationId="{4E04A04F-0245-D006-8E95-76C395C9FA63}"/>
          </ac:spMkLst>
        </pc:spChg>
        <pc:spChg chg="mod">
          <ac:chgData name="Ádja Meirelly" userId="91a1e15f7b8e49d3" providerId="LiveId" clId="{8260A088-66FB-4635-B9B2-7E1010C47DDE}" dt="2024-03-20T00:57:56.767" v="1115" actId="27636"/>
          <ac:spMkLst>
            <pc:docMk/>
            <pc:sldMk cId="4128695019" sldId="274"/>
            <ac:spMk id="3" creationId="{105F1330-0D14-807E-A032-0A31A4D004ED}"/>
          </ac:spMkLst>
        </pc:spChg>
      </pc:sldChg>
      <pc:sldChg chg="modSp new mod">
        <pc:chgData name="Ádja Meirelly" userId="91a1e15f7b8e49d3" providerId="LiveId" clId="{8260A088-66FB-4635-B9B2-7E1010C47DDE}" dt="2024-03-20T01:00:43.358" v="1210" actId="27636"/>
        <pc:sldMkLst>
          <pc:docMk/>
          <pc:sldMk cId="456783649" sldId="275"/>
        </pc:sldMkLst>
        <pc:spChg chg="mod">
          <ac:chgData name="Ádja Meirelly" userId="91a1e15f7b8e49d3" providerId="LiveId" clId="{8260A088-66FB-4635-B9B2-7E1010C47DDE}" dt="2024-03-18T18:26:36.230" v="577" actId="120"/>
          <ac:spMkLst>
            <pc:docMk/>
            <pc:sldMk cId="456783649" sldId="275"/>
            <ac:spMk id="2" creationId="{40741897-0538-39D3-9462-20A19E1BD432}"/>
          </ac:spMkLst>
        </pc:spChg>
        <pc:spChg chg="mod">
          <ac:chgData name="Ádja Meirelly" userId="91a1e15f7b8e49d3" providerId="LiveId" clId="{8260A088-66FB-4635-B9B2-7E1010C47DDE}" dt="2024-03-20T01:00:43.358" v="1210" actId="27636"/>
          <ac:spMkLst>
            <pc:docMk/>
            <pc:sldMk cId="456783649" sldId="275"/>
            <ac:spMk id="3" creationId="{6B1230D8-6384-24B3-0877-8429A86904D4}"/>
          </ac:spMkLst>
        </pc:spChg>
      </pc:sldChg>
      <pc:sldChg chg="modSp new mod">
        <pc:chgData name="Ádja Meirelly" userId="91a1e15f7b8e49d3" providerId="LiveId" clId="{8260A088-66FB-4635-B9B2-7E1010C47DDE}" dt="2024-03-18T18:44:04.069" v="744" actId="1076"/>
        <pc:sldMkLst>
          <pc:docMk/>
          <pc:sldMk cId="2435040655" sldId="276"/>
        </pc:sldMkLst>
        <pc:spChg chg="mod">
          <ac:chgData name="Ádja Meirelly" userId="91a1e15f7b8e49d3" providerId="LiveId" clId="{8260A088-66FB-4635-B9B2-7E1010C47DDE}" dt="2024-03-18T18:40:38.830" v="727" actId="20577"/>
          <ac:spMkLst>
            <pc:docMk/>
            <pc:sldMk cId="2435040655" sldId="276"/>
            <ac:spMk id="2" creationId="{F62E78AF-AE75-5FF7-F716-F4FC05D25278}"/>
          </ac:spMkLst>
        </pc:spChg>
        <pc:spChg chg="mod">
          <ac:chgData name="Ádja Meirelly" userId="91a1e15f7b8e49d3" providerId="LiveId" clId="{8260A088-66FB-4635-B9B2-7E1010C47DDE}" dt="2024-03-18T18:44:04.069" v="744" actId="1076"/>
          <ac:spMkLst>
            <pc:docMk/>
            <pc:sldMk cId="2435040655" sldId="276"/>
            <ac:spMk id="3" creationId="{F8F0D401-6EF2-7761-1433-72385A20794B}"/>
          </ac:spMkLst>
        </pc:spChg>
      </pc:sldChg>
      <pc:sldChg chg="addSp delSp modSp new mod">
        <pc:chgData name="Ádja Meirelly" userId="91a1e15f7b8e49d3" providerId="LiveId" clId="{8260A088-66FB-4635-B9B2-7E1010C47DDE}" dt="2024-03-20T01:38:33.366" v="1639" actId="26606"/>
        <pc:sldMkLst>
          <pc:docMk/>
          <pc:sldMk cId="2171712157" sldId="277"/>
        </pc:sldMkLst>
        <pc:spChg chg="mod">
          <ac:chgData name="Ádja Meirelly" userId="91a1e15f7b8e49d3" providerId="LiveId" clId="{8260A088-66FB-4635-B9B2-7E1010C47DDE}" dt="2024-03-20T01:19:48.185" v="1563" actId="20577"/>
          <ac:spMkLst>
            <pc:docMk/>
            <pc:sldMk cId="2171712157" sldId="277"/>
            <ac:spMk id="2" creationId="{2E73F8E0-1290-9752-6235-5E717EE06BC9}"/>
          </ac:spMkLst>
        </pc:spChg>
        <pc:spChg chg="add del mod">
          <ac:chgData name="Ádja Meirelly" userId="91a1e15f7b8e49d3" providerId="LiveId" clId="{8260A088-66FB-4635-B9B2-7E1010C47DDE}" dt="2024-03-20T01:38:33.366" v="1639" actId="26606"/>
          <ac:spMkLst>
            <pc:docMk/>
            <pc:sldMk cId="2171712157" sldId="277"/>
            <ac:spMk id="3" creationId="{06153DE1-B1FD-B8EF-F0AE-75B16FACEDAB}"/>
          </ac:spMkLst>
        </pc:spChg>
        <pc:graphicFrameChg chg="add del mod">
          <ac:chgData name="Ádja Meirelly" userId="91a1e15f7b8e49d3" providerId="LiveId" clId="{8260A088-66FB-4635-B9B2-7E1010C47DDE}" dt="2024-03-20T01:38:33.366" v="1639" actId="26606"/>
          <ac:graphicFrameMkLst>
            <pc:docMk/>
            <pc:sldMk cId="2171712157" sldId="277"/>
            <ac:graphicFrameMk id="5" creationId="{D6D2A02B-7DD9-645C-80F4-FF679D03D512}"/>
          </ac:graphicFrameMkLst>
        </pc:graphicFrameChg>
      </pc:sldChg>
      <pc:sldChg chg="addSp delSp modSp mod">
        <pc:chgData name="Ádja Meirelly" userId="91a1e15f7b8e49d3" providerId="LiveId" clId="{8260A088-66FB-4635-B9B2-7E1010C47DDE}" dt="2024-03-20T01:34:37.313" v="1620" actId="26606"/>
        <pc:sldMkLst>
          <pc:docMk/>
          <pc:sldMk cId="2236466356" sldId="279"/>
        </pc:sldMkLst>
        <pc:spChg chg="mod">
          <ac:chgData name="Ádja Meirelly" userId="91a1e15f7b8e49d3" providerId="LiveId" clId="{8260A088-66FB-4635-B9B2-7E1010C47DDE}" dt="2024-03-20T01:20:52.186" v="1577" actId="207"/>
          <ac:spMkLst>
            <pc:docMk/>
            <pc:sldMk cId="2236466356" sldId="279"/>
            <ac:spMk id="2" creationId="{00000000-0000-0000-0000-000000000000}"/>
          </ac:spMkLst>
        </pc:spChg>
        <pc:spChg chg="del mod">
          <ac:chgData name="Ádja Meirelly" userId="91a1e15f7b8e49d3" providerId="LiveId" clId="{8260A088-66FB-4635-B9B2-7E1010C47DDE}" dt="2024-03-20T01:34:37.313" v="1620" actId="26606"/>
          <ac:spMkLst>
            <pc:docMk/>
            <pc:sldMk cId="2236466356" sldId="279"/>
            <ac:spMk id="3" creationId="{00000000-0000-0000-0000-000000000000}"/>
          </ac:spMkLst>
        </pc:spChg>
        <pc:graphicFrameChg chg="add">
          <ac:chgData name="Ádja Meirelly" userId="91a1e15f7b8e49d3" providerId="LiveId" clId="{8260A088-66FB-4635-B9B2-7E1010C47DDE}" dt="2024-03-20T01:34:37.313" v="1620" actId="26606"/>
          <ac:graphicFrameMkLst>
            <pc:docMk/>
            <pc:sldMk cId="2236466356" sldId="279"/>
            <ac:graphicFrameMk id="5" creationId="{F0B92E9F-9739-CD13-B118-A5126F1AEF0B}"/>
          </ac:graphicFrameMkLst>
        </pc:graphicFrameChg>
      </pc:sldChg>
      <pc:sldChg chg="modSp mod">
        <pc:chgData name="Ádja Meirelly" userId="91a1e15f7b8e49d3" providerId="LiveId" clId="{8260A088-66FB-4635-B9B2-7E1010C47DDE}" dt="2024-03-20T01:20:58.762" v="1578" actId="207"/>
        <pc:sldMkLst>
          <pc:docMk/>
          <pc:sldMk cId="1432353882" sldId="280"/>
        </pc:sldMkLst>
        <pc:spChg chg="mod">
          <ac:chgData name="Ádja Meirelly" userId="91a1e15f7b8e49d3" providerId="LiveId" clId="{8260A088-66FB-4635-B9B2-7E1010C47DDE}" dt="2024-03-20T01:20:58.762" v="1578" actId="207"/>
          <ac:spMkLst>
            <pc:docMk/>
            <pc:sldMk cId="1432353882" sldId="280"/>
            <ac:spMk id="2" creationId="{00000000-0000-0000-0000-000000000000}"/>
          </ac:spMkLst>
        </pc:spChg>
      </pc:sldChg>
      <pc:sldChg chg="modSp new mod">
        <pc:chgData name="Ádja Meirelly" userId="91a1e15f7b8e49d3" providerId="LiveId" clId="{8260A088-66FB-4635-B9B2-7E1010C47DDE}" dt="2024-03-21T20:39:31.586" v="1863" actId="20577"/>
        <pc:sldMkLst>
          <pc:docMk/>
          <pc:sldMk cId="3290703429" sldId="281"/>
        </pc:sldMkLst>
        <pc:spChg chg="mod">
          <ac:chgData name="Ádja Meirelly" userId="91a1e15f7b8e49d3" providerId="LiveId" clId="{8260A088-66FB-4635-B9B2-7E1010C47DDE}" dt="2024-03-20T01:00:25.182" v="1204" actId="20577"/>
          <ac:spMkLst>
            <pc:docMk/>
            <pc:sldMk cId="3290703429" sldId="281"/>
            <ac:spMk id="2" creationId="{AFE5F9D3-F932-F08B-CBFD-B2EEEF3C6471}"/>
          </ac:spMkLst>
        </pc:spChg>
        <pc:spChg chg="mod">
          <ac:chgData name="Ádja Meirelly" userId="91a1e15f7b8e49d3" providerId="LiveId" clId="{8260A088-66FB-4635-B9B2-7E1010C47DDE}" dt="2024-03-21T20:39:31.586" v="1863" actId="20577"/>
          <ac:spMkLst>
            <pc:docMk/>
            <pc:sldMk cId="3290703429" sldId="281"/>
            <ac:spMk id="3" creationId="{90D94995-A867-DA04-0F27-4CE69194B8AF}"/>
          </ac:spMkLst>
        </pc:spChg>
      </pc:sldChg>
      <pc:sldChg chg="addSp delSp modSp new mod">
        <pc:chgData name="Ádja Meirelly" userId="91a1e15f7b8e49d3" providerId="LiveId" clId="{8260A088-66FB-4635-B9B2-7E1010C47DDE}" dt="2024-03-20T01:37:31.907" v="1635"/>
        <pc:sldMkLst>
          <pc:docMk/>
          <pc:sldMk cId="3735628462" sldId="282"/>
        </pc:sldMkLst>
        <pc:spChg chg="del mod">
          <ac:chgData name="Ádja Meirelly" userId="91a1e15f7b8e49d3" providerId="LiveId" clId="{8260A088-66FB-4635-B9B2-7E1010C47DDE}" dt="2024-03-20T01:37:24.839" v="1634" actId="26606"/>
          <ac:spMkLst>
            <pc:docMk/>
            <pc:sldMk cId="3735628462" sldId="282"/>
            <ac:spMk id="3" creationId="{7907AF35-A83D-408E-B819-A96BFEDF0C5F}"/>
          </ac:spMkLst>
        </pc:spChg>
        <pc:graphicFrameChg chg="add mod">
          <ac:chgData name="Ádja Meirelly" userId="91a1e15f7b8e49d3" providerId="LiveId" clId="{8260A088-66FB-4635-B9B2-7E1010C47DDE}" dt="2024-03-20T01:37:31.907" v="1635"/>
          <ac:graphicFrameMkLst>
            <pc:docMk/>
            <pc:sldMk cId="3735628462" sldId="282"/>
            <ac:graphicFrameMk id="5" creationId="{E09EB1DB-C759-11B9-F786-477B950E3BEF}"/>
          </ac:graphicFrameMkLst>
        </pc:graphicFrameChg>
      </pc:sldChg>
      <pc:sldChg chg="modSp new mod">
        <pc:chgData name="Ádja Meirelly" userId="91a1e15f7b8e49d3" providerId="LiveId" clId="{8260A088-66FB-4635-B9B2-7E1010C47DDE}" dt="2024-03-21T20:46:40.847" v="2011" actId="20577"/>
        <pc:sldMkLst>
          <pc:docMk/>
          <pc:sldMk cId="2987316075" sldId="283"/>
        </pc:sldMkLst>
        <pc:spChg chg="mod">
          <ac:chgData name="Ádja Meirelly" userId="91a1e15f7b8e49d3" providerId="LiveId" clId="{8260A088-66FB-4635-B9B2-7E1010C47DDE}" dt="2024-03-21T20:46:40.847" v="2011" actId="20577"/>
          <ac:spMkLst>
            <pc:docMk/>
            <pc:sldMk cId="2987316075" sldId="283"/>
            <ac:spMk id="3" creationId="{3690B237-390B-6A53-98F2-3FD062C7D5FE}"/>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ata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ata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4" Type="http://schemas.openxmlformats.org/officeDocument/2006/relationships/image" Target="../media/image2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4" Type="http://schemas.openxmlformats.org/officeDocument/2006/relationships/image" Target="../media/image2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B0A886-5EB0-4C56-9FE3-48AF1C4F323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B922978-F740-4383-AD4C-3272938AF3CD}">
      <dgm:prSet custT="1"/>
      <dgm:spPr/>
      <dgm:t>
        <a:bodyPr/>
        <a:lstStyle/>
        <a:p>
          <a:pPr>
            <a:lnSpc>
              <a:spcPct val="100000"/>
            </a:lnSpc>
          </a:pPr>
          <a:r>
            <a:rPr lang="pt-BR" sz="1600" dirty="0"/>
            <a:t>Este Serviço foi concebido na Tipificação Nacional dos Serviços Socioassistenciais, a partir da revisão conceitual e das discussões ocorridas na Câmara Técnica da Comissão </a:t>
          </a:r>
          <a:r>
            <a:rPr lang="pt-BR" sz="1600" dirty="0" err="1"/>
            <a:t>Intergestores</a:t>
          </a:r>
          <a:r>
            <a:rPr lang="pt-BR" sz="1600" dirty="0"/>
            <a:t> Tripartite/CIT/2009, que promoveu um longo e intenso debate sobre algumas experiências municipais relacionadas à execução do Serviço de Habilitação e Reabilitação na comunidade das pessoas com deficiência.</a:t>
          </a:r>
          <a:endParaRPr lang="en-US" sz="1600" dirty="0"/>
        </a:p>
      </dgm:t>
    </dgm:pt>
    <dgm:pt modelId="{04369C03-22CC-4A67-84D6-6B4F412CB762}" type="parTrans" cxnId="{5967F50B-8B53-412B-8EA3-1C4345187359}">
      <dgm:prSet/>
      <dgm:spPr/>
      <dgm:t>
        <a:bodyPr/>
        <a:lstStyle/>
        <a:p>
          <a:endParaRPr lang="en-US"/>
        </a:p>
      </dgm:t>
    </dgm:pt>
    <dgm:pt modelId="{D035414F-B844-47C7-95E0-C496D918BE33}" type="sibTrans" cxnId="{5967F50B-8B53-412B-8EA3-1C4345187359}">
      <dgm:prSet/>
      <dgm:spPr/>
      <dgm:t>
        <a:bodyPr/>
        <a:lstStyle/>
        <a:p>
          <a:endParaRPr lang="en-US"/>
        </a:p>
      </dgm:t>
    </dgm:pt>
    <dgm:pt modelId="{3ABC5C00-76BF-4D59-80A4-CE691A6CC9FB}">
      <dgm:prSet custT="1"/>
      <dgm:spPr/>
      <dgm:t>
        <a:bodyPr/>
        <a:lstStyle/>
        <a:p>
          <a:pPr>
            <a:lnSpc>
              <a:spcPct val="100000"/>
            </a:lnSpc>
          </a:pPr>
          <a:r>
            <a:rPr lang="pt-BR" sz="1600" dirty="0"/>
            <a:t>Um fato que agregou novos elementos à concepção e organização do Serviço de PSB no Domicílio foi a deliberação do Conselho Nacional de Assistência Social (CNAS) de atualizar, por meio da Resolução nº 34/2011, o conceito de habilitação e reabilitação da pessoa com deficiência e a promoção de sua integração à vida comunitária, no campo da assistência social.</a:t>
          </a:r>
          <a:endParaRPr lang="en-US" sz="1600" dirty="0"/>
        </a:p>
      </dgm:t>
    </dgm:pt>
    <dgm:pt modelId="{613B725F-20C0-40C7-8046-D3E5A71F50E5}" type="parTrans" cxnId="{1ACDF85C-B7D8-44DA-87C8-5B3D1516CFA1}">
      <dgm:prSet/>
      <dgm:spPr/>
      <dgm:t>
        <a:bodyPr/>
        <a:lstStyle/>
        <a:p>
          <a:endParaRPr lang="en-US"/>
        </a:p>
      </dgm:t>
    </dgm:pt>
    <dgm:pt modelId="{0BA486C9-8DE9-4EED-AAA7-2C482D6B9566}" type="sibTrans" cxnId="{1ACDF85C-B7D8-44DA-87C8-5B3D1516CFA1}">
      <dgm:prSet/>
      <dgm:spPr/>
      <dgm:t>
        <a:bodyPr/>
        <a:lstStyle/>
        <a:p>
          <a:endParaRPr lang="en-US"/>
        </a:p>
      </dgm:t>
    </dgm:pt>
    <dgm:pt modelId="{36B1A619-EA2B-49E4-B474-4AA75310A600}">
      <dgm:prSet custT="1"/>
      <dgm:spPr/>
      <dgm:t>
        <a:bodyPr/>
        <a:lstStyle/>
        <a:p>
          <a:pPr>
            <a:lnSpc>
              <a:spcPct val="100000"/>
            </a:lnSpc>
          </a:pPr>
          <a:r>
            <a:rPr lang="pt-BR" sz="1500" dirty="0"/>
            <a:t>A partir dessa resolução, superou-se a ideia da organização de uma ação específica com tal finalidade, seja no patamar da Proteção Social Básica ou da Proteção Social Especial. Nessa direção, o CNAS, por meio da referida resolução, reafirma a compreensão de que habilitação e reabilitação de pessoas com deficiência têm enfoque multisetorial e, por isso, a sua efetivação requer a realização de um conjunto de ações articuladas das diversas políticas públicas no enfrentamento das barreiras implicadas pela deficiência e pelo meio em que as pessoas vivem. </a:t>
          </a:r>
          <a:endParaRPr lang="en-US" sz="1500" dirty="0"/>
        </a:p>
      </dgm:t>
    </dgm:pt>
    <dgm:pt modelId="{9605B0B3-478D-48C4-984C-81F82F3CC1F1}" type="parTrans" cxnId="{DB441F9F-5E40-413A-8F4A-129721F0E66D}">
      <dgm:prSet/>
      <dgm:spPr/>
      <dgm:t>
        <a:bodyPr/>
        <a:lstStyle/>
        <a:p>
          <a:endParaRPr lang="en-US"/>
        </a:p>
      </dgm:t>
    </dgm:pt>
    <dgm:pt modelId="{534ED30D-3DB8-40FF-AD5D-ABE2531F4D11}" type="sibTrans" cxnId="{DB441F9F-5E40-413A-8F4A-129721F0E66D}">
      <dgm:prSet/>
      <dgm:spPr/>
      <dgm:t>
        <a:bodyPr/>
        <a:lstStyle/>
        <a:p>
          <a:endParaRPr lang="en-US"/>
        </a:p>
      </dgm:t>
    </dgm:pt>
    <dgm:pt modelId="{93A6E9A2-DCBC-46F3-B30C-EA30107CE036}" type="pres">
      <dgm:prSet presAssocID="{34B0A886-5EB0-4C56-9FE3-48AF1C4F3236}" presName="root" presStyleCnt="0">
        <dgm:presLayoutVars>
          <dgm:dir/>
          <dgm:resizeHandles val="exact"/>
        </dgm:presLayoutVars>
      </dgm:prSet>
      <dgm:spPr/>
    </dgm:pt>
    <dgm:pt modelId="{6D72BE03-3A89-4F10-9CE3-E636EB55E230}" type="pres">
      <dgm:prSet presAssocID="{5B922978-F740-4383-AD4C-3272938AF3CD}" presName="compNode" presStyleCnt="0"/>
      <dgm:spPr/>
    </dgm:pt>
    <dgm:pt modelId="{91F04788-1129-42E3-B840-C52D439F08E2}" type="pres">
      <dgm:prSet presAssocID="{5B922978-F740-4383-AD4C-3272938AF3CD}" presName="bgRect" presStyleLbl="bgShp" presStyleIdx="0" presStyleCnt="3"/>
      <dgm:spPr/>
    </dgm:pt>
    <dgm:pt modelId="{78224C5C-FC10-42DC-8141-2196F9A5E56C}" type="pres">
      <dgm:prSet presAssocID="{5B922978-F740-4383-AD4C-3272938AF3C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Reunião"/>
        </a:ext>
      </dgm:extLst>
    </dgm:pt>
    <dgm:pt modelId="{06F6101E-60E0-44B3-A523-34CD01744A5D}" type="pres">
      <dgm:prSet presAssocID="{5B922978-F740-4383-AD4C-3272938AF3CD}" presName="spaceRect" presStyleCnt="0"/>
      <dgm:spPr/>
    </dgm:pt>
    <dgm:pt modelId="{119761AD-EBF0-4CB9-A93D-7BED0DF1F361}" type="pres">
      <dgm:prSet presAssocID="{5B922978-F740-4383-AD4C-3272938AF3CD}" presName="parTx" presStyleLbl="revTx" presStyleIdx="0" presStyleCnt="3">
        <dgm:presLayoutVars>
          <dgm:chMax val="0"/>
          <dgm:chPref val="0"/>
        </dgm:presLayoutVars>
      </dgm:prSet>
      <dgm:spPr/>
    </dgm:pt>
    <dgm:pt modelId="{A921054A-ED42-4D60-A6E9-30CC26FBED69}" type="pres">
      <dgm:prSet presAssocID="{D035414F-B844-47C7-95E0-C496D918BE33}" presName="sibTrans" presStyleCnt="0"/>
      <dgm:spPr/>
    </dgm:pt>
    <dgm:pt modelId="{2CB01F0F-E409-41AA-AFF3-0FD70B78B4EE}" type="pres">
      <dgm:prSet presAssocID="{3ABC5C00-76BF-4D59-80A4-CE691A6CC9FB}" presName="compNode" presStyleCnt="0"/>
      <dgm:spPr/>
    </dgm:pt>
    <dgm:pt modelId="{9808C534-1701-40D4-B996-2467A14BE8DD}" type="pres">
      <dgm:prSet presAssocID="{3ABC5C00-76BF-4D59-80A4-CE691A6CC9FB}" presName="bgRect" presStyleLbl="bgShp" presStyleIdx="1" presStyleCnt="3"/>
      <dgm:spPr/>
    </dgm:pt>
    <dgm:pt modelId="{DCB2451A-36DE-4485-A49F-A23136EC19A0}" type="pres">
      <dgm:prSet presAssocID="{3ABC5C00-76BF-4D59-80A4-CE691A6CC9FB}"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ierarquia"/>
        </a:ext>
      </dgm:extLst>
    </dgm:pt>
    <dgm:pt modelId="{DEA52950-938E-45AB-AA5C-0E77B4C71F4E}" type="pres">
      <dgm:prSet presAssocID="{3ABC5C00-76BF-4D59-80A4-CE691A6CC9FB}" presName="spaceRect" presStyleCnt="0"/>
      <dgm:spPr/>
    </dgm:pt>
    <dgm:pt modelId="{F5051777-F7AA-4A54-906C-09233D47EE10}" type="pres">
      <dgm:prSet presAssocID="{3ABC5C00-76BF-4D59-80A4-CE691A6CC9FB}" presName="parTx" presStyleLbl="revTx" presStyleIdx="1" presStyleCnt="3">
        <dgm:presLayoutVars>
          <dgm:chMax val="0"/>
          <dgm:chPref val="0"/>
        </dgm:presLayoutVars>
      </dgm:prSet>
      <dgm:spPr/>
    </dgm:pt>
    <dgm:pt modelId="{EAB5DA93-114F-4747-AD03-A2513B92C08F}" type="pres">
      <dgm:prSet presAssocID="{0BA486C9-8DE9-4EED-AAA7-2C482D6B9566}" presName="sibTrans" presStyleCnt="0"/>
      <dgm:spPr/>
    </dgm:pt>
    <dgm:pt modelId="{0A0E72C3-1F69-4F26-B477-CD42D40F5E02}" type="pres">
      <dgm:prSet presAssocID="{36B1A619-EA2B-49E4-B474-4AA75310A600}" presName="compNode" presStyleCnt="0"/>
      <dgm:spPr/>
    </dgm:pt>
    <dgm:pt modelId="{D50B34E4-16E1-4FCA-90A4-A506DBAE2591}" type="pres">
      <dgm:prSet presAssocID="{36B1A619-EA2B-49E4-B474-4AA75310A600}" presName="bgRect" presStyleLbl="bgShp" presStyleIdx="2" presStyleCnt="3"/>
      <dgm:spPr/>
    </dgm:pt>
    <dgm:pt modelId="{960BD3E4-BB21-4DA2-B4A1-9D2AA00433D1}" type="pres">
      <dgm:prSet presAssocID="{36B1A619-EA2B-49E4-B474-4AA75310A60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ranching Diagram"/>
        </a:ext>
      </dgm:extLst>
    </dgm:pt>
    <dgm:pt modelId="{9090B8F7-1B85-464F-B17B-2719FBE65433}" type="pres">
      <dgm:prSet presAssocID="{36B1A619-EA2B-49E4-B474-4AA75310A600}" presName="spaceRect" presStyleCnt="0"/>
      <dgm:spPr/>
    </dgm:pt>
    <dgm:pt modelId="{672FA375-FC01-405D-8C06-52A3BA6EF94A}" type="pres">
      <dgm:prSet presAssocID="{36B1A619-EA2B-49E4-B474-4AA75310A600}" presName="parTx" presStyleLbl="revTx" presStyleIdx="2" presStyleCnt="3">
        <dgm:presLayoutVars>
          <dgm:chMax val="0"/>
          <dgm:chPref val="0"/>
        </dgm:presLayoutVars>
      </dgm:prSet>
      <dgm:spPr/>
    </dgm:pt>
  </dgm:ptLst>
  <dgm:cxnLst>
    <dgm:cxn modelId="{5967F50B-8B53-412B-8EA3-1C4345187359}" srcId="{34B0A886-5EB0-4C56-9FE3-48AF1C4F3236}" destId="{5B922978-F740-4383-AD4C-3272938AF3CD}" srcOrd="0" destOrd="0" parTransId="{04369C03-22CC-4A67-84D6-6B4F412CB762}" sibTransId="{D035414F-B844-47C7-95E0-C496D918BE33}"/>
    <dgm:cxn modelId="{1ACDF85C-B7D8-44DA-87C8-5B3D1516CFA1}" srcId="{34B0A886-5EB0-4C56-9FE3-48AF1C4F3236}" destId="{3ABC5C00-76BF-4D59-80A4-CE691A6CC9FB}" srcOrd="1" destOrd="0" parTransId="{613B725F-20C0-40C7-8046-D3E5A71F50E5}" sibTransId="{0BA486C9-8DE9-4EED-AAA7-2C482D6B9566}"/>
    <dgm:cxn modelId="{91AA4662-A6D8-4B12-B35A-20CD0BCA049A}" type="presOf" srcId="{3ABC5C00-76BF-4D59-80A4-CE691A6CC9FB}" destId="{F5051777-F7AA-4A54-906C-09233D47EE10}" srcOrd="0" destOrd="0" presId="urn:microsoft.com/office/officeart/2018/2/layout/IconVerticalSolidList"/>
    <dgm:cxn modelId="{CA5E174C-C47C-4D28-9560-3361A58BB4BB}" type="presOf" srcId="{5B922978-F740-4383-AD4C-3272938AF3CD}" destId="{119761AD-EBF0-4CB9-A93D-7BED0DF1F361}" srcOrd="0" destOrd="0" presId="urn:microsoft.com/office/officeart/2018/2/layout/IconVerticalSolidList"/>
    <dgm:cxn modelId="{DB441F9F-5E40-413A-8F4A-129721F0E66D}" srcId="{34B0A886-5EB0-4C56-9FE3-48AF1C4F3236}" destId="{36B1A619-EA2B-49E4-B474-4AA75310A600}" srcOrd="2" destOrd="0" parTransId="{9605B0B3-478D-48C4-984C-81F82F3CC1F1}" sibTransId="{534ED30D-3DB8-40FF-AD5D-ABE2531F4D11}"/>
    <dgm:cxn modelId="{D72A3BA4-C853-4630-BE1E-F05AAA4E23F5}" type="presOf" srcId="{34B0A886-5EB0-4C56-9FE3-48AF1C4F3236}" destId="{93A6E9A2-DCBC-46F3-B30C-EA30107CE036}" srcOrd="0" destOrd="0" presId="urn:microsoft.com/office/officeart/2018/2/layout/IconVerticalSolidList"/>
    <dgm:cxn modelId="{9723CBD8-8EC2-4E5C-8777-0A996EAA6E70}" type="presOf" srcId="{36B1A619-EA2B-49E4-B474-4AA75310A600}" destId="{672FA375-FC01-405D-8C06-52A3BA6EF94A}" srcOrd="0" destOrd="0" presId="urn:microsoft.com/office/officeart/2018/2/layout/IconVerticalSolidList"/>
    <dgm:cxn modelId="{B7EBEDE3-ECD7-4790-990C-2B5DE0CA97B9}" type="presParOf" srcId="{93A6E9A2-DCBC-46F3-B30C-EA30107CE036}" destId="{6D72BE03-3A89-4F10-9CE3-E636EB55E230}" srcOrd="0" destOrd="0" presId="urn:microsoft.com/office/officeart/2018/2/layout/IconVerticalSolidList"/>
    <dgm:cxn modelId="{B64D6E73-B2EF-4B6F-9068-34960F5BA335}" type="presParOf" srcId="{6D72BE03-3A89-4F10-9CE3-E636EB55E230}" destId="{91F04788-1129-42E3-B840-C52D439F08E2}" srcOrd="0" destOrd="0" presId="urn:microsoft.com/office/officeart/2018/2/layout/IconVerticalSolidList"/>
    <dgm:cxn modelId="{53C3F35B-5ABE-4289-9C03-027B0E16B314}" type="presParOf" srcId="{6D72BE03-3A89-4F10-9CE3-E636EB55E230}" destId="{78224C5C-FC10-42DC-8141-2196F9A5E56C}" srcOrd="1" destOrd="0" presId="urn:microsoft.com/office/officeart/2018/2/layout/IconVerticalSolidList"/>
    <dgm:cxn modelId="{170620D2-D2A3-4BD2-BE4F-AFF66382A6A4}" type="presParOf" srcId="{6D72BE03-3A89-4F10-9CE3-E636EB55E230}" destId="{06F6101E-60E0-44B3-A523-34CD01744A5D}" srcOrd="2" destOrd="0" presId="urn:microsoft.com/office/officeart/2018/2/layout/IconVerticalSolidList"/>
    <dgm:cxn modelId="{B396F09B-5BC2-4CC0-9EC2-A0594ECA716B}" type="presParOf" srcId="{6D72BE03-3A89-4F10-9CE3-E636EB55E230}" destId="{119761AD-EBF0-4CB9-A93D-7BED0DF1F361}" srcOrd="3" destOrd="0" presId="urn:microsoft.com/office/officeart/2018/2/layout/IconVerticalSolidList"/>
    <dgm:cxn modelId="{B55A6D61-C03A-4F2E-AA77-1C489B63453A}" type="presParOf" srcId="{93A6E9A2-DCBC-46F3-B30C-EA30107CE036}" destId="{A921054A-ED42-4D60-A6E9-30CC26FBED69}" srcOrd="1" destOrd="0" presId="urn:microsoft.com/office/officeart/2018/2/layout/IconVerticalSolidList"/>
    <dgm:cxn modelId="{3B223237-6EB6-46EC-AA2E-302189146B3C}" type="presParOf" srcId="{93A6E9A2-DCBC-46F3-B30C-EA30107CE036}" destId="{2CB01F0F-E409-41AA-AFF3-0FD70B78B4EE}" srcOrd="2" destOrd="0" presId="urn:microsoft.com/office/officeart/2018/2/layout/IconVerticalSolidList"/>
    <dgm:cxn modelId="{B4379FC1-886C-41F3-9A36-444CBFC01DE8}" type="presParOf" srcId="{2CB01F0F-E409-41AA-AFF3-0FD70B78B4EE}" destId="{9808C534-1701-40D4-B996-2467A14BE8DD}" srcOrd="0" destOrd="0" presId="urn:microsoft.com/office/officeart/2018/2/layout/IconVerticalSolidList"/>
    <dgm:cxn modelId="{78B52717-8274-4DC8-AD5B-19494912AD36}" type="presParOf" srcId="{2CB01F0F-E409-41AA-AFF3-0FD70B78B4EE}" destId="{DCB2451A-36DE-4485-A49F-A23136EC19A0}" srcOrd="1" destOrd="0" presId="urn:microsoft.com/office/officeart/2018/2/layout/IconVerticalSolidList"/>
    <dgm:cxn modelId="{B769CDD9-22F6-4E61-A7E8-E3D690B64F4D}" type="presParOf" srcId="{2CB01F0F-E409-41AA-AFF3-0FD70B78B4EE}" destId="{DEA52950-938E-45AB-AA5C-0E77B4C71F4E}" srcOrd="2" destOrd="0" presId="urn:microsoft.com/office/officeart/2018/2/layout/IconVerticalSolidList"/>
    <dgm:cxn modelId="{CEA9AD53-6621-49E3-BFE5-238E8CC8D00F}" type="presParOf" srcId="{2CB01F0F-E409-41AA-AFF3-0FD70B78B4EE}" destId="{F5051777-F7AA-4A54-906C-09233D47EE10}" srcOrd="3" destOrd="0" presId="urn:microsoft.com/office/officeart/2018/2/layout/IconVerticalSolidList"/>
    <dgm:cxn modelId="{34914F51-38BD-435D-9200-D79BB074B2F3}" type="presParOf" srcId="{93A6E9A2-DCBC-46F3-B30C-EA30107CE036}" destId="{EAB5DA93-114F-4747-AD03-A2513B92C08F}" srcOrd="3" destOrd="0" presId="urn:microsoft.com/office/officeart/2018/2/layout/IconVerticalSolidList"/>
    <dgm:cxn modelId="{CA5A339A-B580-4328-9E1A-E987FE49BA4D}" type="presParOf" srcId="{93A6E9A2-DCBC-46F3-B30C-EA30107CE036}" destId="{0A0E72C3-1F69-4F26-B477-CD42D40F5E02}" srcOrd="4" destOrd="0" presId="urn:microsoft.com/office/officeart/2018/2/layout/IconVerticalSolidList"/>
    <dgm:cxn modelId="{AB5BA473-5223-45E0-8DAE-A37394DF8C38}" type="presParOf" srcId="{0A0E72C3-1F69-4F26-B477-CD42D40F5E02}" destId="{D50B34E4-16E1-4FCA-90A4-A506DBAE2591}" srcOrd="0" destOrd="0" presId="urn:microsoft.com/office/officeart/2018/2/layout/IconVerticalSolidList"/>
    <dgm:cxn modelId="{19B7DE0B-909B-464D-98D4-90E5B3533778}" type="presParOf" srcId="{0A0E72C3-1F69-4F26-B477-CD42D40F5E02}" destId="{960BD3E4-BB21-4DA2-B4A1-9D2AA00433D1}" srcOrd="1" destOrd="0" presId="urn:microsoft.com/office/officeart/2018/2/layout/IconVerticalSolidList"/>
    <dgm:cxn modelId="{2C0F356C-BC0C-4AAA-9A91-9F79BD0C2394}" type="presParOf" srcId="{0A0E72C3-1F69-4F26-B477-CD42D40F5E02}" destId="{9090B8F7-1B85-464F-B17B-2719FBE65433}" srcOrd="2" destOrd="0" presId="urn:microsoft.com/office/officeart/2018/2/layout/IconVerticalSolidList"/>
    <dgm:cxn modelId="{7E261441-6B87-46AD-BE7D-C014A5902C5C}" type="presParOf" srcId="{0A0E72C3-1F69-4F26-B477-CD42D40F5E02}" destId="{672FA375-FC01-405D-8C06-52A3BA6EF94A}"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A6DDAC-AC64-4710-A0BE-850CB81D197B}"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4905917D-B353-490E-BA3B-AD95BC09B342}">
      <dgm:prSet/>
      <dgm:spPr/>
      <dgm:t>
        <a:bodyPr/>
        <a:lstStyle/>
        <a:p>
          <a:pPr>
            <a:lnSpc>
              <a:spcPct val="100000"/>
            </a:lnSpc>
          </a:pPr>
          <a:r>
            <a:rPr lang="pt-BR"/>
            <a:t>A proteção social diz respeito a uma série de garantias oferecidas ao(à) cidadão(ã) para a redução de vulnerabilidades, fragilidades e riscos de ordem social, política, econômica e natural que porventura possam ocorrer durante a vida das pessoas e suas famílias.</a:t>
          </a:r>
          <a:endParaRPr lang="en-US"/>
        </a:p>
      </dgm:t>
    </dgm:pt>
    <dgm:pt modelId="{A7FEBA2C-70EE-4F51-BFD8-425DAFEB8903}" type="parTrans" cxnId="{020309B7-72E9-4212-B9DB-BECF19C717AF}">
      <dgm:prSet/>
      <dgm:spPr/>
      <dgm:t>
        <a:bodyPr/>
        <a:lstStyle/>
        <a:p>
          <a:endParaRPr lang="en-US"/>
        </a:p>
      </dgm:t>
    </dgm:pt>
    <dgm:pt modelId="{26346D46-A4D4-4A4F-AA1D-5A49B0837A5C}" type="sibTrans" cxnId="{020309B7-72E9-4212-B9DB-BECF19C717AF}">
      <dgm:prSet/>
      <dgm:spPr/>
      <dgm:t>
        <a:bodyPr/>
        <a:lstStyle/>
        <a:p>
          <a:endParaRPr lang="en-US"/>
        </a:p>
      </dgm:t>
    </dgm:pt>
    <dgm:pt modelId="{1CC93C82-22D7-429A-BCA4-4D8349D6FA5D}">
      <dgm:prSet/>
      <dgm:spPr/>
      <dgm:t>
        <a:bodyPr/>
        <a:lstStyle/>
        <a:p>
          <a:pPr>
            <a:lnSpc>
              <a:spcPct val="100000"/>
            </a:lnSpc>
          </a:pPr>
          <a:r>
            <a:rPr lang="pt-BR"/>
            <a:t>Ela decorre, portanto, da compreensão de que o Estado deve se comprometer em oferecer segurança à população e o mínimo de condições para que todos e todas tenham uma vida digna e sem incertezas.</a:t>
          </a:r>
          <a:endParaRPr lang="en-US"/>
        </a:p>
      </dgm:t>
    </dgm:pt>
    <dgm:pt modelId="{190C7ECB-1131-4837-919E-B874F1EF4888}" type="parTrans" cxnId="{C787E255-FDD0-4060-8066-2ACE4BAC9F02}">
      <dgm:prSet/>
      <dgm:spPr/>
      <dgm:t>
        <a:bodyPr/>
        <a:lstStyle/>
        <a:p>
          <a:endParaRPr lang="en-US"/>
        </a:p>
      </dgm:t>
    </dgm:pt>
    <dgm:pt modelId="{FD2B283B-F5CE-419D-9847-9CDBFA518B87}" type="sibTrans" cxnId="{C787E255-FDD0-4060-8066-2ACE4BAC9F02}">
      <dgm:prSet/>
      <dgm:spPr/>
      <dgm:t>
        <a:bodyPr/>
        <a:lstStyle/>
        <a:p>
          <a:endParaRPr lang="en-US"/>
        </a:p>
      </dgm:t>
    </dgm:pt>
    <dgm:pt modelId="{3154E90A-01E8-4DB6-8105-60DCD7CDAC80}">
      <dgm:prSet/>
      <dgm:spPr/>
      <dgm:t>
        <a:bodyPr/>
        <a:lstStyle/>
        <a:p>
          <a:pPr>
            <a:lnSpc>
              <a:spcPct val="100000"/>
            </a:lnSpc>
          </a:pPr>
          <a:r>
            <a:rPr lang="pt-BR" b="0" i="0"/>
            <a:t>O objetivo da proteção social básica é reduzir a pobreza, promover a inclusão social, garantir dignidade e oportunidades mínimas para todos os cidadãos. É uma ferramenta importante para promover a igualdade e o desenvolvimento humano sustentável em uma sociedade.</a:t>
          </a:r>
          <a:endParaRPr lang="en-US"/>
        </a:p>
      </dgm:t>
    </dgm:pt>
    <dgm:pt modelId="{D88DB0DE-F2DC-4DB8-B3F2-D2550A3B10AA}" type="parTrans" cxnId="{213EC002-5DA9-4CDE-85B8-F64DB28CBA00}">
      <dgm:prSet/>
      <dgm:spPr/>
      <dgm:t>
        <a:bodyPr/>
        <a:lstStyle/>
        <a:p>
          <a:endParaRPr lang="en-US"/>
        </a:p>
      </dgm:t>
    </dgm:pt>
    <dgm:pt modelId="{273EB5B0-1AE8-48CD-A3DF-C337858245CB}" type="sibTrans" cxnId="{213EC002-5DA9-4CDE-85B8-F64DB28CBA00}">
      <dgm:prSet/>
      <dgm:spPr/>
      <dgm:t>
        <a:bodyPr/>
        <a:lstStyle/>
        <a:p>
          <a:endParaRPr lang="en-US"/>
        </a:p>
      </dgm:t>
    </dgm:pt>
    <dgm:pt modelId="{C22A5BC7-C7DB-405C-986B-1E2ADA2C589E}" type="pres">
      <dgm:prSet presAssocID="{38A6DDAC-AC64-4710-A0BE-850CB81D197B}" presName="root" presStyleCnt="0">
        <dgm:presLayoutVars>
          <dgm:dir/>
          <dgm:resizeHandles val="exact"/>
        </dgm:presLayoutVars>
      </dgm:prSet>
      <dgm:spPr/>
    </dgm:pt>
    <dgm:pt modelId="{580BDE26-E5C8-437D-BFFB-F3C156DE092D}" type="pres">
      <dgm:prSet presAssocID="{4905917D-B353-490E-BA3B-AD95BC09B342}" presName="compNode" presStyleCnt="0"/>
      <dgm:spPr/>
    </dgm:pt>
    <dgm:pt modelId="{D443D122-702C-498D-8AD6-71CD6E47769C}" type="pres">
      <dgm:prSet presAssocID="{4905917D-B353-490E-BA3B-AD95BC09B342}" presName="bgRect" presStyleLbl="bgShp" presStyleIdx="0" presStyleCnt="3"/>
      <dgm:spPr/>
    </dgm:pt>
    <dgm:pt modelId="{76E8CAFE-260D-4563-BBDB-A2C20E0E7B70}" type="pres">
      <dgm:prSet presAssocID="{4905917D-B353-490E-BA3B-AD95BC09B342}"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Juiz"/>
        </a:ext>
      </dgm:extLst>
    </dgm:pt>
    <dgm:pt modelId="{07E429A5-5CF6-4D1F-BC6F-92352AEFF1AB}" type="pres">
      <dgm:prSet presAssocID="{4905917D-B353-490E-BA3B-AD95BC09B342}" presName="spaceRect" presStyleCnt="0"/>
      <dgm:spPr/>
    </dgm:pt>
    <dgm:pt modelId="{BB566834-88F9-4C94-84A1-2B5D0FDDE66B}" type="pres">
      <dgm:prSet presAssocID="{4905917D-B353-490E-BA3B-AD95BC09B342}" presName="parTx" presStyleLbl="revTx" presStyleIdx="0" presStyleCnt="3">
        <dgm:presLayoutVars>
          <dgm:chMax val="0"/>
          <dgm:chPref val="0"/>
        </dgm:presLayoutVars>
      </dgm:prSet>
      <dgm:spPr/>
    </dgm:pt>
    <dgm:pt modelId="{87693C82-BC18-4E93-9CB1-B4049F8FF9FF}" type="pres">
      <dgm:prSet presAssocID="{26346D46-A4D4-4A4F-AA1D-5A49B0837A5C}" presName="sibTrans" presStyleCnt="0"/>
      <dgm:spPr/>
    </dgm:pt>
    <dgm:pt modelId="{24799041-BA99-42B3-A553-077837AA2CF0}" type="pres">
      <dgm:prSet presAssocID="{1CC93C82-22D7-429A-BCA4-4D8349D6FA5D}" presName="compNode" presStyleCnt="0"/>
      <dgm:spPr/>
    </dgm:pt>
    <dgm:pt modelId="{4C12EB5A-C2CE-4FB5-A46F-0D12E84D5FDC}" type="pres">
      <dgm:prSet presAssocID="{1CC93C82-22D7-429A-BCA4-4D8349D6FA5D}" presName="bgRect" presStyleLbl="bgShp" presStyleIdx="1" presStyleCnt="3"/>
      <dgm:spPr/>
    </dgm:pt>
    <dgm:pt modelId="{46DB20FA-BAFE-47AB-BE33-CD1F2AE546FB}" type="pres">
      <dgm:prSet presAssocID="{1CC93C82-22D7-429A-BCA4-4D8349D6FA5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artelo"/>
        </a:ext>
      </dgm:extLst>
    </dgm:pt>
    <dgm:pt modelId="{36344711-F931-4423-BDCD-E052B33F2273}" type="pres">
      <dgm:prSet presAssocID="{1CC93C82-22D7-429A-BCA4-4D8349D6FA5D}" presName="spaceRect" presStyleCnt="0"/>
      <dgm:spPr/>
    </dgm:pt>
    <dgm:pt modelId="{364ECF81-A29B-4107-8887-CA3366294667}" type="pres">
      <dgm:prSet presAssocID="{1CC93C82-22D7-429A-BCA4-4D8349D6FA5D}" presName="parTx" presStyleLbl="revTx" presStyleIdx="1" presStyleCnt="3">
        <dgm:presLayoutVars>
          <dgm:chMax val="0"/>
          <dgm:chPref val="0"/>
        </dgm:presLayoutVars>
      </dgm:prSet>
      <dgm:spPr/>
    </dgm:pt>
    <dgm:pt modelId="{AC8AE48C-D6E1-49EE-A4DD-AC3E73DEA36B}" type="pres">
      <dgm:prSet presAssocID="{FD2B283B-F5CE-419D-9847-9CDBFA518B87}" presName="sibTrans" presStyleCnt="0"/>
      <dgm:spPr/>
    </dgm:pt>
    <dgm:pt modelId="{E3E607E8-0BEA-401E-827F-562A1EFBE9A5}" type="pres">
      <dgm:prSet presAssocID="{3154E90A-01E8-4DB6-8105-60DCD7CDAC80}" presName="compNode" presStyleCnt="0"/>
      <dgm:spPr/>
    </dgm:pt>
    <dgm:pt modelId="{D74AB8D3-557A-4F07-B424-D0F689A5E0DC}" type="pres">
      <dgm:prSet presAssocID="{3154E90A-01E8-4DB6-8105-60DCD7CDAC80}" presName="bgRect" presStyleLbl="bgShp" presStyleIdx="2" presStyleCnt="3"/>
      <dgm:spPr/>
    </dgm:pt>
    <dgm:pt modelId="{AC7A0E8F-EAE7-47B3-9CFB-7F6C10E8CAF2}" type="pres">
      <dgm:prSet presAssocID="{3154E90A-01E8-4DB6-8105-60DCD7CDAC8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Grupo"/>
        </a:ext>
      </dgm:extLst>
    </dgm:pt>
    <dgm:pt modelId="{9EF82A01-54DA-412A-B4EF-71464FD92424}" type="pres">
      <dgm:prSet presAssocID="{3154E90A-01E8-4DB6-8105-60DCD7CDAC80}" presName="spaceRect" presStyleCnt="0"/>
      <dgm:spPr/>
    </dgm:pt>
    <dgm:pt modelId="{7C592E0B-783E-4DCB-B2A9-FB41869E90B8}" type="pres">
      <dgm:prSet presAssocID="{3154E90A-01E8-4DB6-8105-60DCD7CDAC80}" presName="parTx" presStyleLbl="revTx" presStyleIdx="2" presStyleCnt="3">
        <dgm:presLayoutVars>
          <dgm:chMax val="0"/>
          <dgm:chPref val="0"/>
        </dgm:presLayoutVars>
      </dgm:prSet>
      <dgm:spPr/>
    </dgm:pt>
  </dgm:ptLst>
  <dgm:cxnLst>
    <dgm:cxn modelId="{213EC002-5DA9-4CDE-85B8-F64DB28CBA00}" srcId="{38A6DDAC-AC64-4710-A0BE-850CB81D197B}" destId="{3154E90A-01E8-4DB6-8105-60DCD7CDAC80}" srcOrd="2" destOrd="0" parTransId="{D88DB0DE-F2DC-4DB8-B3F2-D2550A3B10AA}" sibTransId="{273EB5B0-1AE8-48CD-A3DF-C337858245CB}"/>
    <dgm:cxn modelId="{4F9BF928-DA80-49EB-A787-D0D48921AD97}" type="presOf" srcId="{38A6DDAC-AC64-4710-A0BE-850CB81D197B}" destId="{C22A5BC7-C7DB-405C-986B-1E2ADA2C589E}" srcOrd="0" destOrd="0" presId="urn:microsoft.com/office/officeart/2018/2/layout/IconVerticalSolidList"/>
    <dgm:cxn modelId="{E864CF5D-28D5-4DA1-BDA8-D11C8C574BA4}" type="presOf" srcId="{3154E90A-01E8-4DB6-8105-60DCD7CDAC80}" destId="{7C592E0B-783E-4DCB-B2A9-FB41869E90B8}" srcOrd="0" destOrd="0" presId="urn:microsoft.com/office/officeart/2018/2/layout/IconVerticalSolidList"/>
    <dgm:cxn modelId="{D7724951-9F72-4799-8621-3198BF88A27B}" type="presOf" srcId="{1CC93C82-22D7-429A-BCA4-4D8349D6FA5D}" destId="{364ECF81-A29B-4107-8887-CA3366294667}" srcOrd="0" destOrd="0" presId="urn:microsoft.com/office/officeart/2018/2/layout/IconVerticalSolidList"/>
    <dgm:cxn modelId="{C787E255-FDD0-4060-8066-2ACE4BAC9F02}" srcId="{38A6DDAC-AC64-4710-A0BE-850CB81D197B}" destId="{1CC93C82-22D7-429A-BCA4-4D8349D6FA5D}" srcOrd="1" destOrd="0" parTransId="{190C7ECB-1131-4837-919E-B874F1EF4888}" sibTransId="{FD2B283B-F5CE-419D-9847-9CDBFA518B87}"/>
    <dgm:cxn modelId="{3AA7E2B1-EAA8-4CFF-AC52-10F79C684283}" type="presOf" srcId="{4905917D-B353-490E-BA3B-AD95BC09B342}" destId="{BB566834-88F9-4C94-84A1-2B5D0FDDE66B}" srcOrd="0" destOrd="0" presId="urn:microsoft.com/office/officeart/2018/2/layout/IconVerticalSolidList"/>
    <dgm:cxn modelId="{020309B7-72E9-4212-B9DB-BECF19C717AF}" srcId="{38A6DDAC-AC64-4710-A0BE-850CB81D197B}" destId="{4905917D-B353-490E-BA3B-AD95BC09B342}" srcOrd="0" destOrd="0" parTransId="{A7FEBA2C-70EE-4F51-BFD8-425DAFEB8903}" sibTransId="{26346D46-A4D4-4A4F-AA1D-5A49B0837A5C}"/>
    <dgm:cxn modelId="{21CA2D97-C3A9-4C5D-AFB7-D90B32742BEF}" type="presParOf" srcId="{C22A5BC7-C7DB-405C-986B-1E2ADA2C589E}" destId="{580BDE26-E5C8-437D-BFFB-F3C156DE092D}" srcOrd="0" destOrd="0" presId="urn:microsoft.com/office/officeart/2018/2/layout/IconVerticalSolidList"/>
    <dgm:cxn modelId="{BB658830-1299-47DB-8E05-7ACF827C76A6}" type="presParOf" srcId="{580BDE26-E5C8-437D-BFFB-F3C156DE092D}" destId="{D443D122-702C-498D-8AD6-71CD6E47769C}" srcOrd="0" destOrd="0" presId="urn:microsoft.com/office/officeart/2018/2/layout/IconVerticalSolidList"/>
    <dgm:cxn modelId="{0B84B2D9-964C-4B93-883C-AB6DFD3A605F}" type="presParOf" srcId="{580BDE26-E5C8-437D-BFFB-F3C156DE092D}" destId="{76E8CAFE-260D-4563-BBDB-A2C20E0E7B70}" srcOrd="1" destOrd="0" presId="urn:microsoft.com/office/officeart/2018/2/layout/IconVerticalSolidList"/>
    <dgm:cxn modelId="{9EE9EB77-B125-48C0-97E8-770FA0C71DD8}" type="presParOf" srcId="{580BDE26-E5C8-437D-BFFB-F3C156DE092D}" destId="{07E429A5-5CF6-4D1F-BC6F-92352AEFF1AB}" srcOrd="2" destOrd="0" presId="urn:microsoft.com/office/officeart/2018/2/layout/IconVerticalSolidList"/>
    <dgm:cxn modelId="{5D616A1E-27DA-40F4-920C-0A0C074216BC}" type="presParOf" srcId="{580BDE26-E5C8-437D-BFFB-F3C156DE092D}" destId="{BB566834-88F9-4C94-84A1-2B5D0FDDE66B}" srcOrd="3" destOrd="0" presId="urn:microsoft.com/office/officeart/2018/2/layout/IconVerticalSolidList"/>
    <dgm:cxn modelId="{E06D75AD-5550-43A5-AFA8-DE8AD8992CE5}" type="presParOf" srcId="{C22A5BC7-C7DB-405C-986B-1E2ADA2C589E}" destId="{87693C82-BC18-4E93-9CB1-B4049F8FF9FF}" srcOrd="1" destOrd="0" presId="urn:microsoft.com/office/officeart/2018/2/layout/IconVerticalSolidList"/>
    <dgm:cxn modelId="{BAB4D31F-C707-4FEA-9576-66435EAE7D92}" type="presParOf" srcId="{C22A5BC7-C7DB-405C-986B-1E2ADA2C589E}" destId="{24799041-BA99-42B3-A553-077837AA2CF0}" srcOrd="2" destOrd="0" presId="urn:microsoft.com/office/officeart/2018/2/layout/IconVerticalSolidList"/>
    <dgm:cxn modelId="{894D5C5A-DA7A-4874-A77A-A3EA047C2D8C}" type="presParOf" srcId="{24799041-BA99-42B3-A553-077837AA2CF0}" destId="{4C12EB5A-C2CE-4FB5-A46F-0D12E84D5FDC}" srcOrd="0" destOrd="0" presId="urn:microsoft.com/office/officeart/2018/2/layout/IconVerticalSolidList"/>
    <dgm:cxn modelId="{3E8B83F9-3C72-47BE-81CD-88075D59232E}" type="presParOf" srcId="{24799041-BA99-42B3-A553-077837AA2CF0}" destId="{46DB20FA-BAFE-47AB-BE33-CD1F2AE546FB}" srcOrd="1" destOrd="0" presId="urn:microsoft.com/office/officeart/2018/2/layout/IconVerticalSolidList"/>
    <dgm:cxn modelId="{07536E9C-11BE-4CD8-B493-201BBC6F64AB}" type="presParOf" srcId="{24799041-BA99-42B3-A553-077837AA2CF0}" destId="{36344711-F931-4423-BDCD-E052B33F2273}" srcOrd="2" destOrd="0" presId="urn:microsoft.com/office/officeart/2018/2/layout/IconVerticalSolidList"/>
    <dgm:cxn modelId="{C91FC830-69E9-42D3-982A-226E2AA1B844}" type="presParOf" srcId="{24799041-BA99-42B3-A553-077837AA2CF0}" destId="{364ECF81-A29B-4107-8887-CA3366294667}" srcOrd="3" destOrd="0" presId="urn:microsoft.com/office/officeart/2018/2/layout/IconVerticalSolidList"/>
    <dgm:cxn modelId="{2B895E9F-1245-4B56-BACF-175CBFE7A7F9}" type="presParOf" srcId="{C22A5BC7-C7DB-405C-986B-1E2ADA2C589E}" destId="{AC8AE48C-D6E1-49EE-A4DD-AC3E73DEA36B}" srcOrd="3" destOrd="0" presId="urn:microsoft.com/office/officeart/2018/2/layout/IconVerticalSolidList"/>
    <dgm:cxn modelId="{703A5EB2-B93C-4D89-B0AF-2C3831EED83C}" type="presParOf" srcId="{C22A5BC7-C7DB-405C-986B-1E2ADA2C589E}" destId="{E3E607E8-0BEA-401E-827F-562A1EFBE9A5}" srcOrd="4" destOrd="0" presId="urn:microsoft.com/office/officeart/2018/2/layout/IconVerticalSolidList"/>
    <dgm:cxn modelId="{A99CC7D0-44C5-4AC8-8336-2232EBE41B67}" type="presParOf" srcId="{E3E607E8-0BEA-401E-827F-562A1EFBE9A5}" destId="{D74AB8D3-557A-4F07-B424-D0F689A5E0DC}" srcOrd="0" destOrd="0" presId="urn:microsoft.com/office/officeart/2018/2/layout/IconVerticalSolidList"/>
    <dgm:cxn modelId="{72051184-3161-44F9-91C0-B94A90ED71EC}" type="presParOf" srcId="{E3E607E8-0BEA-401E-827F-562A1EFBE9A5}" destId="{AC7A0E8F-EAE7-47B3-9CFB-7F6C10E8CAF2}" srcOrd="1" destOrd="0" presId="urn:microsoft.com/office/officeart/2018/2/layout/IconVerticalSolidList"/>
    <dgm:cxn modelId="{B7B47458-A166-4133-87A4-2E462774A806}" type="presParOf" srcId="{E3E607E8-0BEA-401E-827F-562A1EFBE9A5}" destId="{9EF82A01-54DA-412A-B4EF-71464FD92424}" srcOrd="2" destOrd="0" presId="urn:microsoft.com/office/officeart/2018/2/layout/IconVerticalSolidList"/>
    <dgm:cxn modelId="{57812D04-98BC-4F7C-9BAE-12DC081DE7DD}" type="presParOf" srcId="{E3E607E8-0BEA-401E-827F-562A1EFBE9A5}" destId="{7C592E0B-783E-4DCB-B2A9-FB41869E90B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707D165-C539-402F-86FB-839D17E4D829}" type="doc">
      <dgm:prSet loTypeId="urn:microsoft.com/office/officeart/2016/7/layout/RepeatingBendingProcessNew" loCatId="process" qsTypeId="urn:microsoft.com/office/officeart/2005/8/quickstyle/simple1" qsCatId="simple" csTypeId="urn:microsoft.com/office/officeart/2005/8/colors/accent1_2" csCatId="accent1"/>
      <dgm:spPr/>
      <dgm:t>
        <a:bodyPr/>
        <a:lstStyle/>
        <a:p>
          <a:endParaRPr lang="en-US"/>
        </a:p>
      </dgm:t>
    </dgm:pt>
    <dgm:pt modelId="{6A08EF85-4855-4FBC-9996-695CEEF02474}">
      <dgm:prSet/>
      <dgm:spPr/>
      <dgm:t>
        <a:bodyPr/>
        <a:lstStyle/>
        <a:p>
          <a:r>
            <a:rPr lang="pt-BR"/>
            <a:t>Prevenir agravos que possam desencadear rompimento de vínculos familiares e sociais</a:t>
          </a:r>
          <a:endParaRPr lang="en-US"/>
        </a:p>
      </dgm:t>
    </dgm:pt>
    <dgm:pt modelId="{EB86750C-E44B-4891-A674-2B10D88F7712}" type="parTrans" cxnId="{6FE2A949-551A-4F0B-ADFC-192EC05D3EF7}">
      <dgm:prSet/>
      <dgm:spPr/>
      <dgm:t>
        <a:bodyPr/>
        <a:lstStyle/>
        <a:p>
          <a:endParaRPr lang="en-US"/>
        </a:p>
      </dgm:t>
    </dgm:pt>
    <dgm:pt modelId="{5AE22DA1-05FA-4495-A19D-C1C57D8F9906}" type="sibTrans" cxnId="{6FE2A949-551A-4F0B-ADFC-192EC05D3EF7}">
      <dgm:prSet/>
      <dgm:spPr/>
      <dgm:t>
        <a:bodyPr/>
        <a:lstStyle/>
        <a:p>
          <a:endParaRPr lang="en-US"/>
        </a:p>
      </dgm:t>
    </dgm:pt>
    <dgm:pt modelId="{6771C013-687F-40A5-921F-B63B691727E1}">
      <dgm:prSet/>
      <dgm:spPr/>
      <dgm:t>
        <a:bodyPr/>
        <a:lstStyle/>
        <a:p>
          <a:r>
            <a:rPr lang="pt-BR"/>
            <a:t>Prevenir confinamento de idosos e/ou pessoas com deficiência</a:t>
          </a:r>
          <a:endParaRPr lang="en-US"/>
        </a:p>
      </dgm:t>
    </dgm:pt>
    <dgm:pt modelId="{03F6EB03-F3B4-4D3A-974B-81EBCA213517}" type="parTrans" cxnId="{A3F8FE31-C803-4759-A877-3149DC64D91E}">
      <dgm:prSet/>
      <dgm:spPr/>
      <dgm:t>
        <a:bodyPr/>
        <a:lstStyle/>
        <a:p>
          <a:endParaRPr lang="en-US"/>
        </a:p>
      </dgm:t>
    </dgm:pt>
    <dgm:pt modelId="{CA07E330-1BD9-4621-8038-687DC9528D6A}" type="sibTrans" cxnId="{A3F8FE31-C803-4759-A877-3149DC64D91E}">
      <dgm:prSet/>
      <dgm:spPr/>
      <dgm:t>
        <a:bodyPr/>
        <a:lstStyle/>
        <a:p>
          <a:endParaRPr lang="en-US"/>
        </a:p>
      </dgm:t>
    </dgm:pt>
    <dgm:pt modelId="{C2772A07-2C34-4438-8B2D-B83A0C8DEF67}">
      <dgm:prSet/>
      <dgm:spPr/>
      <dgm:t>
        <a:bodyPr/>
        <a:lstStyle/>
        <a:p>
          <a:r>
            <a:rPr lang="pt-BR"/>
            <a:t>Identificar situações de dependência</a:t>
          </a:r>
          <a:endParaRPr lang="en-US"/>
        </a:p>
      </dgm:t>
    </dgm:pt>
    <dgm:pt modelId="{0B3C8EFD-193C-43A8-8155-442ABAC15DED}" type="parTrans" cxnId="{30576BDF-51EB-4599-AA38-FBA204BEDEA6}">
      <dgm:prSet/>
      <dgm:spPr/>
      <dgm:t>
        <a:bodyPr/>
        <a:lstStyle/>
        <a:p>
          <a:endParaRPr lang="en-US"/>
        </a:p>
      </dgm:t>
    </dgm:pt>
    <dgm:pt modelId="{771B06A2-6971-45D3-BCE8-2077712395EB}" type="sibTrans" cxnId="{30576BDF-51EB-4599-AA38-FBA204BEDEA6}">
      <dgm:prSet/>
      <dgm:spPr/>
      <dgm:t>
        <a:bodyPr/>
        <a:lstStyle/>
        <a:p>
          <a:endParaRPr lang="en-US"/>
        </a:p>
      </dgm:t>
    </dgm:pt>
    <dgm:pt modelId="{4A7DD214-3511-4A82-99F9-E1BFF4B6D531}">
      <dgm:prSet/>
      <dgm:spPr/>
      <dgm:t>
        <a:bodyPr/>
        <a:lstStyle/>
        <a:p>
          <a:r>
            <a:rPr lang="pt-BR"/>
            <a:t>Colaborar com redes inclusivas no território</a:t>
          </a:r>
          <a:endParaRPr lang="en-US"/>
        </a:p>
      </dgm:t>
    </dgm:pt>
    <dgm:pt modelId="{84CD2D3E-B034-4CD6-A804-4F6247FA7100}" type="parTrans" cxnId="{519B9EA5-3F3B-45FD-819D-7D896BA49A2D}">
      <dgm:prSet/>
      <dgm:spPr/>
      <dgm:t>
        <a:bodyPr/>
        <a:lstStyle/>
        <a:p>
          <a:endParaRPr lang="en-US"/>
        </a:p>
      </dgm:t>
    </dgm:pt>
    <dgm:pt modelId="{2DE88F70-89E1-437D-9B65-DF150BA9E1E6}" type="sibTrans" cxnId="{519B9EA5-3F3B-45FD-819D-7D896BA49A2D}">
      <dgm:prSet/>
      <dgm:spPr/>
      <dgm:t>
        <a:bodyPr/>
        <a:lstStyle/>
        <a:p>
          <a:endParaRPr lang="en-US"/>
        </a:p>
      </dgm:t>
    </dgm:pt>
    <dgm:pt modelId="{C31F73FA-6BD2-410C-9FD7-AE4C36E041BC}">
      <dgm:prSet/>
      <dgm:spPr/>
      <dgm:t>
        <a:bodyPr/>
        <a:lstStyle/>
        <a:p>
          <a:r>
            <a:rPr lang="pt-BR"/>
            <a:t>Prevenir o abrigamento institucional de pessoas com deficiência e/ou pessoas idosas com vistas a promover a sua inclusão social</a:t>
          </a:r>
          <a:endParaRPr lang="en-US"/>
        </a:p>
      </dgm:t>
    </dgm:pt>
    <dgm:pt modelId="{5005014C-DBBB-4E3E-981D-3BF5E93F898B}" type="parTrans" cxnId="{652B891E-D1F6-422C-ACB1-9EB4A2C58184}">
      <dgm:prSet/>
      <dgm:spPr/>
      <dgm:t>
        <a:bodyPr/>
        <a:lstStyle/>
        <a:p>
          <a:endParaRPr lang="en-US"/>
        </a:p>
      </dgm:t>
    </dgm:pt>
    <dgm:pt modelId="{A5D88F1C-5316-427C-B217-0D792DE5AB56}" type="sibTrans" cxnId="{652B891E-D1F6-422C-ACB1-9EB4A2C58184}">
      <dgm:prSet/>
      <dgm:spPr/>
      <dgm:t>
        <a:bodyPr/>
        <a:lstStyle/>
        <a:p>
          <a:endParaRPr lang="en-US"/>
        </a:p>
      </dgm:t>
    </dgm:pt>
    <dgm:pt modelId="{D00CDCCD-D4AC-4B76-ABDC-C4CB7D5727E0}">
      <dgm:prSet/>
      <dgm:spPr/>
      <dgm:t>
        <a:bodyPr/>
        <a:lstStyle/>
        <a:p>
          <a:r>
            <a:rPr lang="pt-BR"/>
            <a:t>Sensibilizar grupos comunitários sobre direitos e necessidades de inclusão de pessoas com deficiência e pessoas idosas buscando a desconstrução de mitos e preconceitos</a:t>
          </a:r>
          <a:endParaRPr lang="en-US"/>
        </a:p>
      </dgm:t>
    </dgm:pt>
    <dgm:pt modelId="{F4BA6C54-ECC1-444D-88C5-8D0001BF9F7A}" type="parTrans" cxnId="{5E06A469-521A-4EAA-9A5B-99ADAF7064BC}">
      <dgm:prSet/>
      <dgm:spPr/>
      <dgm:t>
        <a:bodyPr/>
        <a:lstStyle/>
        <a:p>
          <a:endParaRPr lang="en-US"/>
        </a:p>
      </dgm:t>
    </dgm:pt>
    <dgm:pt modelId="{92A321BA-4ED5-46BB-A2B0-08C24FDCA891}" type="sibTrans" cxnId="{5E06A469-521A-4EAA-9A5B-99ADAF7064BC}">
      <dgm:prSet/>
      <dgm:spPr/>
      <dgm:t>
        <a:bodyPr/>
        <a:lstStyle/>
        <a:p>
          <a:endParaRPr lang="en-US"/>
        </a:p>
      </dgm:t>
    </dgm:pt>
    <dgm:pt modelId="{EDFAFCBD-1009-4673-96B1-9DBA0F4144BD}" type="pres">
      <dgm:prSet presAssocID="{B707D165-C539-402F-86FB-839D17E4D829}" presName="Name0" presStyleCnt="0">
        <dgm:presLayoutVars>
          <dgm:dir/>
          <dgm:resizeHandles val="exact"/>
        </dgm:presLayoutVars>
      </dgm:prSet>
      <dgm:spPr/>
    </dgm:pt>
    <dgm:pt modelId="{8686C926-4CD2-42E3-AECC-1F0CBFFB4D20}" type="pres">
      <dgm:prSet presAssocID="{6A08EF85-4855-4FBC-9996-695CEEF02474}" presName="node" presStyleLbl="node1" presStyleIdx="0" presStyleCnt="6">
        <dgm:presLayoutVars>
          <dgm:bulletEnabled val="1"/>
        </dgm:presLayoutVars>
      </dgm:prSet>
      <dgm:spPr/>
    </dgm:pt>
    <dgm:pt modelId="{BC2BB019-6550-4949-AFE5-070647847630}" type="pres">
      <dgm:prSet presAssocID="{5AE22DA1-05FA-4495-A19D-C1C57D8F9906}" presName="sibTrans" presStyleLbl="sibTrans1D1" presStyleIdx="0" presStyleCnt="5"/>
      <dgm:spPr/>
    </dgm:pt>
    <dgm:pt modelId="{CFB03ACE-8A53-400C-8D7F-B1135F67F800}" type="pres">
      <dgm:prSet presAssocID="{5AE22DA1-05FA-4495-A19D-C1C57D8F9906}" presName="connectorText" presStyleLbl="sibTrans1D1" presStyleIdx="0" presStyleCnt="5"/>
      <dgm:spPr/>
    </dgm:pt>
    <dgm:pt modelId="{DD84CEBD-4C2A-4091-B7DC-05526F40F342}" type="pres">
      <dgm:prSet presAssocID="{6771C013-687F-40A5-921F-B63B691727E1}" presName="node" presStyleLbl="node1" presStyleIdx="1" presStyleCnt="6">
        <dgm:presLayoutVars>
          <dgm:bulletEnabled val="1"/>
        </dgm:presLayoutVars>
      </dgm:prSet>
      <dgm:spPr/>
    </dgm:pt>
    <dgm:pt modelId="{570EB74E-8419-4135-9231-A54324E76F92}" type="pres">
      <dgm:prSet presAssocID="{CA07E330-1BD9-4621-8038-687DC9528D6A}" presName="sibTrans" presStyleLbl="sibTrans1D1" presStyleIdx="1" presStyleCnt="5"/>
      <dgm:spPr/>
    </dgm:pt>
    <dgm:pt modelId="{B935D2A2-2070-4956-8CEF-AC525D1F82E0}" type="pres">
      <dgm:prSet presAssocID="{CA07E330-1BD9-4621-8038-687DC9528D6A}" presName="connectorText" presStyleLbl="sibTrans1D1" presStyleIdx="1" presStyleCnt="5"/>
      <dgm:spPr/>
    </dgm:pt>
    <dgm:pt modelId="{C7A9AA4B-8737-466A-95ED-2FFE5A60CFFB}" type="pres">
      <dgm:prSet presAssocID="{C2772A07-2C34-4438-8B2D-B83A0C8DEF67}" presName="node" presStyleLbl="node1" presStyleIdx="2" presStyleCnt="6">
        <dgm:presLayoutVars>
          <dgm:bulletEnabled val="1"/>
        </dgm:presLayoutVars>
      </dgm:prSet>
      <dgm:spPr/>
    </dgm:pt>
    <dgm:pt modelId="{1AFF7649-7885-42C0-9109-EA45883932A3}" type="pres">
      <dgm:prSet presAssocID="{771B06A2-6971-45D3-BCE8-2077712395EB}" presName="sibTrans" presStyleLbl="sibTrans1D1" presStyleIdx="2" presStyleCnt="5"/>
      <dgm:spPr/>
    </dgm:pt>
    <dgm:pt modelId="{A02892B0-E2D6-4EBD-ABAE-1D7FA388BFB0}" type="pres">
      <dgm:prSet presAssocID="{771B06A2-6971-45D3-BCE8-2077712395EB}" presName="connectorText" presStyleLbl="sibTrans1D1" presStyleIdx="2" presStyleCnt="5"/>
      <dgm:spPr/>
    </dgm:pt>
    <dgm:pt modelId="{91D591C5-9C62-4D45-AD07-C5B3BC30CBCF}" type="pres">
      <dgm:prSet presAssocID="{4A7DD214-3511-4A82-99F9-E1BFF4B6D531}" presName="node" presStyleLbl="node1" presStyleIdx="3" presStyleCnt="6">
        <dgm:presLayoutVars>
          <dgm:bulletEnabled val="1"/>
        </dgm:presLayoutVars>
      </dgm:prSet>
      <dgm:spPr/>
    </dgm:pt>
    <dgm:pt modelId="{01B3D6C0-C416-426E-8AC8-5CC24C652FAA}" type="pres">
      <dgm:prSet presAssocID="{2DE88F70-89E1-437D-9B65-DF150BA9E1E6}" presName="sibTrans" presStyleLbl="sibTrans1D1" presStyleIdx="3" presStyleCnt="5"/>
      <dgm:spPr/>
    </dgm:pt>
    <dgm:pt modelId="{001FE1AF-F05B-43BF-8293-84FE2435E1B6}" type="pres">
      <dgm:prSet presAssocID="{2DE88F70-89E1-437D-9B65-DF150BA9E1E6}" presName="connectorText" presStyleLbl="sibTrans1D1" presStyleIdx="3" presStyleCnt="5"/>
      <dgm:spPr/>
    </dgm:pt>
    <dgm:pt modelId="{17BFE2DA-A602-4D9F-A15E-989D9CE44369}" type="pres">
      <dgm:prSet presAssocID="{C31F73FA-6BD2-410C-9FD7-AE4C36E041BC}" presName="node" presStyleLbl="node1" presStyleIdx="4" presStyleCnt="6">
        <dgm:presLayoutVars>
          <dgm:bulletEnabled val="1"/>
        </dgm:presLayoutVars>
      </dgm:prSet>
      <dgm:spPr/>
    </dgm:pt>
    <dgm:pt modelId="{44EB9AC5-9D4C-481B-8859-B7BB1AB2BB82}" type="pres">
      <dgm:prSet presAssocID="{A5D88F1C-5316-427C-B217-0D792DE5AB56}" presName="sibTrans" presStyleLbl="sibTrans1D1" presStyleIdx="4" presStyleCnt="5"/>
      <dgm:spPr/>
    </dgm:pt>
    <dgm:pt modelId="{9DDFC7B3-D2E3-44F3-A952-8CFFB75BFE8D}" type="pres">
      <dgm:prSet presAssocID="{A5D88F1C-5316-427C-B217-0D792DE5AB56}" presName="connectorText" presStyleLbl="sibTrans1D1" presStyleIdx="4" presStyleCnt="5"/>
      <dgm:spPr/>
    </dgm:pt>
    <dgm:pt modelId="{182ABE55-654D-45C3-89B1-F853591D0EB8}" type="pres">
      <dgm:prSet presAssocID="{D00CDCCD-D4AC-4B76-ABDC-C4CB7D5727E0}" presName="node" presStyleLbl="node1" presStyleIdx="5" presStyleCnt="6">
        <dgm:presLayoutVars>
          <dgm:bulletEnabled val="1"/>
        </dgm:presLayoutVars>
      </dgm:prSet>
      <dgm:spPr/>
    </dgm:pt>
  </dgm:ptLst>
  <dgm:cxnLst>
    <dgm:cxn modelId="{9C7A3003-C006-4431-A182-4810E5014159}" type="presOf" srcId="{4A7DD214-3511-4A82-99F9-E1BFF4B6D531}" destId="{91D591C5-9C62-4D45-AD07-C5B3BC30CBCF}" srcOrd="0" destOrd="0" presId="urn:microsoft.com/office/officeart/2016/7/layout/RepeatingBendingProcessNew"/>
    <dgm:cxn modelId="{21DBAA0B-F529-4F4D-9E33-9A31B1A14BB2}" type="presOf" srcId="{CA07E330-1BD9-4621-8038-687DC9528D6A}" destId="{570EB74E-8419-4135-9231-A54324E76F92}" srcOrd="0" destOrd="0" presId="urn:microsoft.com/office/officeart/2016/7/layout/RepeatingBendingProcessNew"/>
    <dgm:cxn modelId="{24727119-169F-4874-B47D-59F30316B1DD}" type="presOf" srcId="{C31F73FA-6BD2-410C-9FD7-AE4C36E041BC}" destId="{17BFE2DA-A602-4D9F-A15E-989D9CE44369}" srcOrd="0" destOrd="0" presId="urn:microsoft.com/office/officeart/2016/7/layout/RepeatingBendingProcessNew"/>
    <dgm:cxn modelId="{652B891E-D1F6-422C-ACB1-9EB4A2C58184}" srcId="{B707D165-C539-402F-86FB-839D17E4D829}" destId="{C31F73FA-6BD2-410C-9FD7-AE4C36E041BC}" srcOrd="4" destOrd="0" parTransId="{5005014C-DBBB-4E3E-981D-3BF5E93F898B}" sibTransId="{A5D88F1C-5316-427C-B217-0D792DE5AB56}"/>
    <dgm:cxn modelId="{1764FF30-C535-4226-B5C8-FFC93BBEA2B3}" type="presOf" srcId="{771B06A2-6971-45D3-BCE8-2077712395EB}" destId="{1AFF7649-7885-42C0-9109-EA45883932A3}" srcOrd="0" destOrd="0" presId="urn:microsoft.com/office/officeart/2016/7/layout/RepeatingBendingProcessNew"/>
    <dgm:cxn modelId="{A3F8FE31-C803-4759-A877-3149DC64D91E}" srcId="{B707D165-C539-402F-86FB-839D17E4D829}" destId="{6771C013-687F-40A5-921F-B63B691727E1}" srcOrd="1" destOrd="0" parTransId="{03F6EB03-F3B4-4D3A-974B-81EBCA213517}" sibTransId="{CA07E330-1BD9-4621-8038-687DC9528D6A}"/>
    <dgm:cxn modelId="{5E06A469-521A-4EAA-9A5B-99ADAF7064BC}" srcId="{B707D165-C539-402F-86FB-839D17E4D829}" destId="{D00CDCCD-D4AC-4B76-ABDC-C4CB7D5727E0}" srcOrd="5" destOrd="0" parTransId="{F4BA6C54-ECC1-444D-88C5-8D0001BF9F7A}" sibTransId="{92A321BA-4ED5-46BB-A2B0-08C24FDCA891}"/>
    <dgm:cxn modelId="{6FE2A949-551A-4F0B-ADFC-192EC05D3EF7}" srcId="{B707D165-C539-402F-86FB-839D17E4D829}" destId="{6A08EF85-4855-4FBC-9996-695CEEF02474}" srcOrd="0" destOrd="0" parTransId="{EB86750C-E44B-4891-A674-2B10D88F7712}" sibTransId="{5AE22DA1-05FA-4495-A19D-C1C57D8F9906}"/>
    <dgm:cxn modelId="{14944E4F-3313-4187-BC0E-8C30A52F81AD}" type="presOf" srcId="{B707D165-C539-402F-86FB-839D17E4D829}" destId="{EDFAFCBD-1009-4673-96B1-9DBA0F4144BD}" srcOrd="0" destOrd="0" presId="urn:microsoft.com/office/officeart/2016/7/layout/RepeatingBendingProcessNew"/>
    <dgm:cxn modelId="{C2A43758-6402-4197-A3E8-631C551B72B0}" type="presOf" srcId="{A5D88F1C-5316-427C-B217-0D792DE5AB56}" destId="{44EB9AC5-9D4C-481B-8859-B7BB1AB2BB82}" srcOrd="0" destOrd="0" presId="urn:microsoft.com/office/officeart/2016/7/layout/RepeatingBendingProcessNew"/>
    <dgm:cxn modelId="{FC784859-7D58-4A53-9A90-99B330C4FF50}" type="presOf" srcId="{D00CDCCD-D4AC-4B76-ABDC-C4CB7D5727E0}" destId="{182ABE55-654D-45C3-89B1-F853591D0EB8}" srcOrd="0" destOrd="0" presId="urn:microsoft.com/office/officeart/2016/7/layout/RepeatingBendingProcessNew"/>
    <dgm:cxn modelId="{64707B8C-84D6-477F-9D20-9A4956859AD1}" type="presOf" srcId="{771B06A2-6971-45D3-BCE8-2077712395EB}" destId="{A02892B0-E2D6-4EBD-ABAE-1D7FA388BFB0}" srcOrd="1" destOrd="0" presId="urn:microsoft.com/office/officeart/2016/7/layout/RepeatingBendingProcessNew"/>
    <dgm:cxn modelId="{D088F69B-56A6-4FC2-BD7F-25097BF531C5}" type="presOf" srcId="{2DE88F70-89E1-437D-9B65-DF150BA9E1E6}" destId="{01B3D6C0-C416-426E-8AC8-5CC24C652FAA}" srcOrd="0" destOrd="0" presId="urn:microsoft.com/office/officeart/2016/7/layout/RepeatingBendingProcessNew"/>
    <dgm:cxn modelId="{36063CA1-1B89-42AE-B308-5BF14A1C78DD}" type="presOf" srcId="{2DE88F70-89E1-437D-9B65-DF150BA9E1E6}" destId="{001FE1AF-F05B-43BF-8293-84FE2435E1B6}" srcOrd="1" destOrd="0" presId="urn:microsoft.com/office/officeart/2016/7/layout/RepeatingBendingProcessNew"/>
    <dgm:cxn modelId="{519B9EA5-3F3B-45FD-819D-7D896BA49A2D}" srcId="{B707D165-C539-402F-86FB-839D17E4D829}" destId="{4A7DD214-3511-4A82-99F9-E1BFF4B6D531}" srcOrd="3" destOrd="0" parTransId="{84CD2D3E-B034-4CD6-A804-4F6247FA7100}" sibTransId="{2DE88F70-89E1-437D-9B65-DF150BA9E1E6}"/>
    <dgm:cxn modelId="{525E8FBC-29DE-453F-B06F-A3CB885906C1}" type="presOf" srcId="{6A08EF85-4855-4FBC-9996-695CEEF02474}" destId="{8686C926-4CD2-42E3-AECC-1F0CBFFB4D20}" srcOrd="0" destOrd="0" presId="urn:microsoft.com/office/officeart/2016/7/layout/RepeatingBendingProcessNew"/>
    <dgm:cxn modelId="{FD8515BF-7AAD-4DB3-A29D-D7512DD80C94}" type="presOf" srcId="{C2772A07-2C34-4438-8B2D-B83A0C8DEF67}" destId="{C7A9AA4B-8737-466A-95ED-2FFE5A60CFFB}" srcOrd="0" destOrd="0" presId="urn:microsoft.com/office/officeart/2016/7/layout/RepeatingBendingProcessNew"/>
    <dgm:cxn modelId="{859D61CF-5DDA-4304-9919-2FB47F6199B2}" type="presOf" srcId="{5AE22DA1-05FA-4495-A19D-C1C57D8F9906}" destId="{CFB03ACE-8A53-400C-8D7F-B1135F67F800}" srcOrd="1" destOrd="0" presId="urn:microsoft.com/office/officeart/2016/7/layout/RepeatingBendingProcessNew"/>
    <dgm:cxn modelId="{30576BDF-51EB-4599-AA38-FBA204BEDEA6}" srcId="{B707D165-C539-402F-86FB-839D17E4D829}" destId="{C2772A07-2C34-4438-8B2D-B83A0C8DEF67}" srcOrd="2" destOrd="0" parTransId="{0B3C8EFD-193C-43A8-8155-442ABAC15DED}" sibTransId="{771B06A2-6971-45D3-BCE8-2077712395EB}"/>
    <dgm:cxn modelId="{3C242CE4-7F5A-4A34-B975-3061E8F4B95F}" type="presOf" srcId="{CA07E330-1BD9-4621-8038-687DC9528D6A}" destId="{B935D2A2-2070-4956-8CEF-AC525D1F82E0}" srcOrd="1" destOrd="0" presId="urn:microsoft.com/office/officeart/2016/7/layout/RepeatingBendingProcessNew"/>
    <dgm:cxn modelId="{B35FF3ED-86E4-4836-A661-DA7E0EB9F9B1}" type="presOf" srcId="{A5D88F1C-5316-427C-B217-0D792DE5AB56}" destId="{9DDFC7B3-D2E3-44F3-A952-8CFFB75BFE8D}" srcOrd="1" destOrd="0" presId="urn:microsoft.com/office/officeart/2016/7/layout/RepeatingBendingProcessNew"/>
    <dgm:cxn modelId="{BD1D9CF4-075D-43DF-B51E-CE7EFA47BD76}" type="presOf" srcId="{5AE22DA1-05FA-4495-A19D-C1C57D8F9906}" destId="{BC2BB019-6550-4949-AFE5-070647847630}" srcOrd="0" destOrd="0" presId="urn:microsoft.com/office/officeart/2016/7/layout/RepeatingBendingProcessNew"/>
    <dgm:cxn modelId="{212FC3F4-B1C2-46FD-98E7-ABE910B854E4}" type="presOf" srcId="{6771C013-687F-40A5-921F-B63B691727E1}" destId="{DD84CEBD-4C2A-4091-B7DC-05526F40F342}" srcOrd="0" destOrd="0" presId="urn:microsoft.com/office/officeart/2016/7/layout/RepeatingBendingProcessNew"/>
    <dgm:cxn modelId="{BA0B6203-DB05-4284-B456-283A8FF27B79}" type="presParOf" srcId="{EDFAFCBD-1009-4673-96B1-9DBA0F4144BD}" destId="{8686C926-4CD2-42E3-AECC-1F0CBFFB4D20}" srcOrd="0" destOrd="0" presId="urn:microsoft.com/office/officeart/2016/7/layout/RepeatingBendingProcessNew"/>
    <dgm:cxn modelId="{EFF0DB23-C351-4DB4-9ACF-C72A1F64B184}" type="presParOf" srcId="{EDFAFCBD-1009-4673-96B1-9DBA0F4144BD}" destId="{BC2BB019-6550-4949-AFE5-070647847630}" srcOrd="1" destOrd="0" presId="urn:microsoft.com/office/officeart/2016/7/layout/RepeatingBendingProcessNew"/>
    <dgm:cxn modelId="{91D98858-5BDF-4FD9-B8AF-A2374E0DDF00}" type="presParOf" srcId="{BC2BB019-6550-4949-AFE5-070647847630}" destId="{CFB03ACE-8A53-400C-8D7F-B1135F67F800}" srcOrd="0" destOrd="0" presId="urn:microsoft.com/office/officeart/2016/7/layout/RepeatingBendingProcessNew"/>
    <dgm:cxn modelId="{A13FEEBF-35C0-4426-8620-0FF990F38E2D}" type="presParOf" srcId="{EDFAFCBD-1009-4673-96B1-9DBA0F4144BD}" destId="{DD84CEBD-4C2A-4091-B7DC-05526F40F342}" srcOrd="2" destOrd="0" presId="urn:microsoft.com/office/officeart/2016/7/layout/RepeatingBendingProcessNew"/>
    <dgm:cxn modelId="{66EDEC62-6A1E-4108-81D4-1692049E0C53}" type="presParOf" srcId="{EDFAFCBD-1009-4673-96B1-9DBA0F4144BD}" destId="{570EB74E-8419-4135-9231-A54324E76F92}" srcOrd="3" destOrd="0" presId="urn:microsoft.com/office/officeart/2016/7/layout/RepeatingBendingProcessNew"/>
    <dgm:cxn modelId="{CFC9DD70-1B8F-426C-8B88-2E9C8DF6E32A}" type="presParOf" srcId="{570EB74E-8419-4135-9231-A54324E76F92}" destId="{B935D2A2-2070-4956-8CEF-AC525D1F82E0}" srcOrd="0" destOrd="0" presId="urn:microsoft.com/office/officeart/2016/7/layout/RepeatingBendingProcessNew"/>
    <dgm:cxn modelId="{22E7C261-691B-415B-B7E4-0906650BE005}" type="presParOf" srcId="{EDFAFCBD-1009-4673-96B1-9DBA0F4144BD}" destId="{C7A9AA4B-8737-466A-95ED-2FFE5A60CFFB}" srcOrd="4" destOrd="0" presId="urn:microsoft.com/office/officeart/2016/7/layout/RepeatingBendingProcessNew"/>
    <dgm:cxn modelId="{0E214FE2-F130-4112-AAE4-176534CB3A36}" type="presParOf" srcId="{EDFAFCBD-1009-4673-96B1-9DBA0F4144BD}" destId="{1AFF7649-7885-42C0-9109-EA45883932A3}" srcOrd="5" destOrd="0" presId="urn:microsoft.com/office/officeart/2016/7/layout/RepeatingBendingProcessNew"/>
    <dgm:cxn modelId="{F8E04C72-3A70-4F85-97F1-5B238C788422}" type="presParOf" srcId="{1AFF7649-7885-42C0-9109-EA45883932A3}" destId="{A02892B0-E2D6-4EBD-ABAE-1D7FA388BFB0}" srcOrd="0" destOrd="0" presId="urn:microsoft.com/office/officeart/2016/7/layout/RepeatingBendingProcessNew"/>
    <dgm:cxn modelId="{F7B066E8-70F1-4B54-9512-1EF70EFAEB2B}" type="presParOf" srcId="{EDFAFCBD-1009-4673-96B1-9DBA0F4144BD}" destId="{91D591C5-9C62-4D45-AD07-C5B3BC30CBCF}" srcOrd="6" destOrd="0" presId="urn:microsoft.com/office/officeart/2016/7/layout/RepeatingBendingProcessNew"/>
    <dgm:cxn modelId="{11035D4B-B4C8-4472-A60D-F5157CF06F0D}" type="presParOf" srcId="{EDFAFCBD-1009-4673-96B1-9DBA0F4144BD}" destId="{01B3D6C0-C416-426E-8AC8-5CC24C652FAA}" srcOrd="7" destOrd="0" presId="urn:microsoft.com/office/officeart/2016/7/layout/RepeatingBendingProcessNew"/>
    <dgm:cxn modelId="{AA8FBC1F-038B-4651-B919-C765520A7AD4}" type="presParOf" srcId="{01B3D6C0-C416-426E-8AC8-5CC24C652FAA}" destId="{001FE1AF-F05B-43BF-8293-84FE2435E1B6}" srcOrd="0" destOrd="0" presId="urn:microsoft.com/office/officeart/2016/7/layout/RepeatingBendingProcessNew"/>
    <dgm:cxn modelId="{F4F1055B-85C3-4819-96C0-D2329CDC9CA0}" type="presParOf" srcId="{EDFAFCBD-1009-4673-96B1-9DBA0F4144BD}" destId="{17BFE2DA-A602-4D9F-A15E-989D9CE44369}" srcOrd="8" destOrd="0" presId="urn:microsoft.com/office/officeart/2016/7/layout/RepeatingBendingProcessNew"/>
    <dgm:cxn modelId="{4BE22CF5-2D3B-4508-9A56-90B6DC1E89F2}" type="presParOf" srcId="{EDFAFCBD-1009-4673-96B1-9DBA0F4144BD}" destId="{44EB9AC5-9D4C-481B-8859-B7BB1AB2BB82}" srcOrd="9" destOrd="0" presId="urn:microsoft.com/office/officeart/2016/7/layout/RepeatingBendingProcessNew"/>
    <dgm:cxn modelId="{C830C1AC-AB17-4F44-8732-2605A8D05C77}" type="presParOf" srcId="{44EB9AC5-9D4C-481B-8859-B7BB1AB2BB82}" destId="{9DDFC7B3-D2E3-44F3-A952-8CFFB75BFE8D}" srcOrd="0" destOrd="0" presId="urn:microsoft.com/office/officeart/2016/7/layout/RepeatingBendingProcessNew"/>
    <dgm:cxn modelId="{EF37C602-EFAB-4436-9391-19526505AB1B}" type="presParOf" srcId="{EDFAFCBD-1009-4673-96B1-9DBA0F4144BD}" destId="{182ABE55-654D-45C3-89B1-F853591D0EB8}" srcOrd="10"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0D8D96-EC37-4BF2-A643-44D941677EFB}"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FC18203C-4947-4605-9ABC-05E6371AAA41}">
      <dgm:prSet custT="1"/>
      <dgm:spPr/>
      <dgm:t>
        <a:bodyPr/>
        <a:lstStyle/>
        <a:p>
          <a:r>
            <a:rPr lang="pt-BR" sz="2000"/>
            <a:t>Desenvolver estratégias para estimular e potencializar recursos das pessoas com deficiência e pessoas idosas, de suas famílias e da comunidade no processo de habilitação, reabilitação e inclusão social</a:t>
          </a:r>
          <a:endParaRPr lang="en-US" sz="2000"/>
        </a:p>
      </dgm:t>
    </dgm:pt>
    <dgm:pt modelId="{1434DC97-20F6-4152-BA91-123DFF984227}" type="parTrans" cxnId="{22B2386F-92B7-4BA5-BFD0-EA232F192156}">
      <dgm:prSet/>
      <dgm:spPr/>
      <dgm:t>
        <a:bodyPr/>
        <a:lstStyle/>
        <a:p>
          <a:endParaRPr lang="en-US" sz="2000"/>
        </a:p>
      </dgm:t>
    </dgm:pt>
    <dgm:pt modelId="{E333A8D8-CC62-4B4C-A60A-1942353AA970}" type="sibTrans" cxnId="{22B2386F-92B7-4BA5-BFD0-EA232F192156}">
      <dgm:prSet/>
      <dgm:spPr/>
      <dgm:t>
        <a:bodyPr/>
        <a:lstStyle/>
        <a:p>
          <a:endParaRPr lang="en-US" sz="2000"/>
        </a:p>
      </dgm:t>
    </dgm:pt>
    <dgm:pt modelId="{BC50F81E-6ACD-45F8-8BA9-AF7100FA5B98}">
      <dgm:prSet custT="1"/>
      <dgm:spPr/>
      <dgm:t>
        <a:bodyPr/>
        <a:lstStyle/>
        <a:p>
          <a:r>
            <a:rPr lang="pt-BR" sz="2000"/>
            <a:t>Oferecer possibilidades de desenvolvimento de habilidades e potencialidades, a defesa de direitos e o estímulo a participação cidadã</a:t>
          </a:r>
          <a:endParaRPr lang="en-US" sz="2000"/>
        </a:p>
      </dgm:t>
    </dgm:pt>
    <dgm:pt modelId="{1C1193D0-517E-486E-8728-2A0A13286507}" type="parTrans" cxnId="{A32230FB-E53A-401B-9E12-C075F10EEA6F}">
      <dgm:prSet/>
      <dgm:spPr/>
      <dgm:t>
        <a:bodyPr/>
        <a:lstStyle/>
        <a:p>
          <a:endParaRPr lang="en-US" sz="2000"/>
        </a:p>
      </dgm:t>
    </dgm:pt>
    <dgm:pt modelId="{0C4F1294-77E8-4050-AE9F-6EC708C52CAD}" type="sibTrans" cxnId="{A32230FB-E53A-401B-9E12-C075F10EEA6F}">
      <dgm:prSet/>
      <dgm:spPr/>
      <dgm:t>
        <a:bodyPr/>
        <a:lstStyle/>
        <a:p>
          <a:endParaRPr lang="en-US" sz="2000"/>
        </a:p>
      </dgm:t>
    </dgm:pt>
    <dgm:pt modelId="{47C9542F-F9ED-4DD0-BAE8-03D537A53BEF}">
      <dgm:prSet custT="1"/>
      <dgm:spPr/>
      <dgm:t>
        <a:bodyPr/>
        <a:lstStyle/>
        <a:p>
          <a:r>
            <a:rPr lang="pt-BR" sz="2000"/>
            <a:t>Incluir usuários e familiares no sistema de proteção social e serviços públicos, conforme necessidades, inclusive pela indicação de acesso a benefícios e programas de transferência de renda</a:t>
          </a:r>
          <a:endParaRPr lang="en-US" sz="2000"/>
        </a:p>
      </dgm:t>
    </dgm:pt>
    <dgm:pt modelId="{77696041-7C8C-4399-868B-FEB82AEEAF0F}" type="parTrans" cxnId="{2ADC5435-CEF6-4C60-8C54-E371F8F60F28}">
      <dgm:prSet/>
      <dgm:spPr/>
      <dgm:t>
        <a:bodyPr/>
        <a:lstStyle/>
        <a:p>
          <a:endParaRPr lang="en-US" sz="2000"/>
        </a:p>
      </dgm:t>
    </dgm:pt>
    <dgm:pt modelId="{ED8D39D4-1233-43ED-AF81-E7E00FB36CFD}" type="sibTrans" cxnId="{2ADC5435-CEF6-4C60-8C54-E371F8F60F28}">
      <dgm:prSet/>
      <dgm:spPr/>
      <dgm:t>
        <a:bodyPr/>
        <a:lstStyle/>
        <a:p>
          <a:endParaRPr lang="en-US" sz="2000"/>
        </a:p>
      </dgm:t>
    </dgm:pt>
    <dgm:pt modelId="{3A5E1F58-4F8F-4CD3-A9CC-1EB9FE5A7A20}">
      <dgm:prSet custT="1"/>
      <dgm:spPr/>
      <dgm:t>
        <a:bodyPr/>
        <a:lstStyle/>
        <a:p>
          <a:r>
            <a:rPr lang="pt-BR" sz="2000"/>
            <a:t>Contribuir para resgatar e preservar a integridade e a melhoria de qualidade de vida dos usuários</a:t>
          </a:r>
          <a:endParaRPr lang="en-US" sz="2000"/>
        </a:p>
      </dgm:t>
    </dgm:pt>
    <dgm:pt modelId="{971767FF-BE08-4FA6-9297-24BDD2B66F6D}" type="parTrans" cxnId="{5E8203BB-E6A2-4B9C-ABF1-D67C5AF0CAA9}">
      <dgm:prSet/>
      <dgm:spPr/>
      <dgm:t>
        <a:bodyPr/>
        <a:lstStyle/>
        <a:p>
          <a:endParaRPr lang="en-US" sz="2000"/>
        </a:p>
      </dgm:t>
    </dgm:pt>
    <dgm:pt modelId="{66A820B0-DB38-478C-AF5D-5F5F958287AA}" type="sibTrans" cxnId="{5E8203BB-E6A2-4B9C-ABF1-D67C5AF0CAA9}">
      <dgm:prSet/>
      <dgm:spPr/>
      <dgm:t>
        <a:bodyPr/>
        <a:lstStyle/>
        <a:p>
          <a:endParaRPr lang="en-US" sz="2000"/>
        </a:p>
      </dgm:t>
    </dgm:pt>
    <dgm:pt modelId="{A759DE5D-866E-4AB8-A443-8E163F654843}">
      <dgm:prSet custT="1"/>
      <dgm:spPr/>
      <dgm:t>
        <a:bodyPr/>
        <a:lstStyle/>
        <a:p>
          <a:r>
            <a:rPr lang="pt-BR" sz="2000"/>
            <a:t>Contribuir para a construção de contextos inclusivos</a:t>
          </a:r>
          <a:endParaRPr lang="en-US" sz="2000"/>
        </a:p>
      </dgm:t>
    </dgm:pt>
    <dgm:pt modelId="{00625423-A0F4-41E6-9D42-F9440531B9B8}" type="parTrans" cxnId="{297C2F71-50C4-49E5-861E-18615C0E6A75}">
      <dgm:prSet/>
      <dgm:spPr/>
      <dgm:t>
        <a:bodyPr/>
        <a:lstStyle/>
        <a:p>
          <a:endParaRPr lang="en-US" sz="2000"/>
        </a:p>
      </dgm:t>
    </dgm:pt>
    <dgm:pt modelId="{16264549-C392-42E5-993B-9E21C8303FEB}" type="sibTrans" cxnId="{297C2F71-50C4-49E5-861E-18615C0E6A75}">
      <dgm:prSet/>
      <dgm:spPr/>
      <dgm:t>
        <a:bodyPr/>
        <a:lstStyle/>
        <a:p>
          <a:endParaRPr lang="en-US" sz="2000"/>
        </a:p>
      </dgm:t>
    </dgm:pt>
    <dgm:pt modelId="{2773755E-C3C4-4C97-9FCB-EE698585DF64}" type="pres">
      <dgm:prSet presAssocID="{F40D8D96-EC37-4BF2-A643-44D941677EFB}" presName="vert0" presStyleCnt="0">
        <dgm:presLayoutVars>
          <dgm:dir/>
          <dgm:animOne val="branch"/>
          <dgm:animLvl val="lvl"/>
        </dgm:presLayoutVars>
      </dgm:prSet>
      <dgm:spPr/>
    </dgm:pt>
    <dgm:pt modelId="{D0343D7C-05BE-415B-AEC3-4130AE7E40E1}" type="pres">
      <dgm:prSet presAssocID="{FC18203C-4947-4605-9ABC-05E6371AAA41}" presName="thickLine" presStyleLbl="alignNode1" presStyleIdx="0" presStyleCnt="5"/>
      <dgm:spPr/>
    </dgm:pt>
    <dgm:pt modelId="{285DAF51-D492-42B0-8271-03A3ABD516E2}" type="pres">
      <dgm:prSet presAssocID="{FC18203C-4947-4605-9ABC-05E6371AAA41}" presName="horz1" presStyleCnt="0"/>
      <dgm:spPr/>
    </dgm:pt>
    <dgm:pt modelId="{E084EA0D-F74D-4E34-8CF9-66A992A95396}" type="pres">
      <dgm:prSet presAssocID="{FC18203C-4947-4605-9ABC-05E6371AAA41}" presName="tx1" presStyleLbl="revTx" presStyleIdx="0" presStyleCnt="5"/>
      <dgm:spPr/>
    </dgm:pt>
    <dgm:pt modelId="{F00F176B-DB0A-49EB-A880-F16BAC2BDCC8}" type="pres">
      <dgm:prSet presAssocID="{FC18203C-4947-4605-9ABC-05E6371AAA41}" presName="vert1" presStyleCnt="0"/>
      <dgm:spPr/>
    </dgm:pt>
    <dgm:pt modelId="{557066F3-A82A-4A62-918D-FA287261FB4B}" type="pres">
      <dgm:prSet presAssocID="{BC50F81E-6ACD-45F8-8BA9-AF7100FA5B98}" presName="thickLine" presStyleLbl="alignNode1" presStyleIdx="1" presStyleCnt="5" custLinFactNeighborX="0" custLinFactNeighborY="7911"/>
      <dgm:spPr/>
    </dgm:pt>
    <dgm:pt modelId="{DEA65602-C92D-41E5-B93B-0F964A144DF3}" type="pres">
      <dgm:prSet presAssocID="{BC50F81E-6ACD-45F8-8BA9-AF7100FA5B98}" presName="horz1" presStyleCnt="0"/>
      <dgm:spPr/>
    </dgm:pt>
    <dgm:pt modelId="{B9479176-7F4B-4B53-BE25-346CDFBE72BA}" type="pres">
      <dgm:prSet presAssocID="{BC50F81E-6ACD-45F8-8BA9-AF7100FA5B98}" presName="tx1" presStyleLbl="revTx" presStyleIdx="1" presStyleCnt="5"/>
      <dgm:spPr/>
    </dgm:pt>
    <dgm:pt modelId="{F5FDDEEF-60D3-4F8B-93C7-DA9F5FA8BB3A}" type="pres">
      <dgm:prSet presAssocID="{BC50F81E-6ACD-45F8-8BA9-AF7100FA5B98}" presName="vert1" presStyleCnt="0"/>
      <dgm:spPr/>
    </dgm:pt>
    <dgm:pt modelId="{BDBBAEDC-62DA-4388-9BA0-0E8D6CFB43AF}" type="pres">
      <dgm:prSet presAssocID="{47C9542F-F9ED-4DD0-BAE8-03D537A53BEF}" presName="thickLine" presStyleLbl="alignNode1" presStyleIdx="2" presStyleCnt="5"/>
      <dgm:spPr/>
    </dgm:pt>
    <dgm:pt modelId="{6F2EC28B-A33B-4F0E-858F-77F53ED58F81}" type="pres">
      <dgm:prSet presAssocID="{47C9542F-F9ED-4DD0-BAE8-03D537A53BEF}" presName="horz1" presStyleCnt="0"/>
      <dgm:spPr/>
    </dgm:pt>
    <dgm:pt modelId="{2D8F6C10-B932-4D5D-B45A-2F62D1AC9090}" type="pres">
      <dgm:prSet presAssocID="{47C9542F-F9ED-4DD0-BAE8-03D537A53BEF}" presName="tx1" presStyleLbl="revTx" presStyleIdx="2" presStyleCnt="5"/>
      <dgm:spPr/>
    </dgm:pt>
    <dgm:pt modelId="{E9CD5EEC-7FDD-4808-A5FC-5A217F3A9C1F}" type="pres">
      <dgm:prSet presAssocID="{47C9542F-F9ED-4DD0-BAE8-03D537A53BEF}" presName="vert1" presStyleCnt="0"/>
      <dgm:spPr/>
    </dgm:pt>
    <dgm:pt modelId="{44F0FA98-0383-4E59-8B28-2D8C1BB3DA56}" type="pres">
      <dgm:prSet presAssocID="{3A5E1F58-4F8F-4CD3-A9CC-1EB9FE5A7A20}" presName="thickLine" presStyleLbl="alignNode1" presStyleIdx="3" presStyleCnt="5"/>
      <dgm:spPr/>
    </dgm:pt>
    <dgm:pt modelId="{4E8CB818-1BC8-47E6-8B35-322A164E3C77}" type="pres">
      <dgm:prSet presAssocID="{3A5E1F58-4F8F-4CD3-A9CC-1EB9FE5A7A20}" presName="horz1" presStyleCnt="0"/>
      <dgm:spPr/>
    </dgm:pt>
    <dgm:pt modelId="{D1AD022F-FC88-44AA-96E8-5E25F6189061}" type="pres">
      <dgm:prSet presAssocID="{3A5E1F58-4F8F-4CD3-A9CC-1EB9FE5A7A20}" presName="tx1" presStyleLbl="revTx" presStyleIdx="3" presStyleCnt="5"/>
      <dgm:spPr/>
    </dgm:pt>
    <dgm:pt modelId="{56B2372A-240B-4709-8363-301321995A57}" type="pres">
      <dgm:prSet presAssocID="{3A5E1F58-4F8F-4CD3-A9CC-1EB9FE5A7A20}" presName="vert1" presStyleCnt="0"/>
      <dgm:spPr/>
    </dgm:pt>
    <dgm:pt modelId="{3CCC8DAE-D5A1-4709-A183-CA6AF4AC384F}" type="pres">
      <dgm:prSet presAssocID="{A759DE5D-866E-4AB8-A443-8E163F654843}" presName="thickLine" presStyleLbl="alignNode1" presStyleIdx="4" presStyleCnt="5"/>
      <dgm:spPr/>
    </dgm:pt>
    <dgm:pt modelId="{BFACB0BE-F6AE-4C15-A346-2C76A3B68193}" type="pres">
      <dgm:prSet presAssocID="{A759DE5D-866E-4AB8-A443-8E163F654843}" presName="horz1" presStyleCnt="0"/>
      <dgm:spPr/>
    </dgm:pt>
    <dgm:pt modelId="{DCE73D82-9929-4899-9BE4-8AE1AE58BDCD}" type="pres">
      <dgm:prSet presAssocID="{A759DE5D-866E-4AB8-A443-8E163F654843}" presName="tx1" presStyleLbl="revTx" presStyleIdx="4" presStyleCnt="5"/>
      <dgm:spPr/>
    </dgm:pt>
    <dgm:pt modelId="{4F6BF06A-631B-4BFA-9ABA-7A10251AB87E}" type="pres">
      <dgm:prSet presAssocID="{A759DE5D-866E-4AB8-A443-8E163F654843}" presName="vert1" presStyleCnt="0"/>
      <dgm:spPr/>
    </dgm:pt>
  </dgm:ptLst>
  <dgm:cxnLst>
    <dgm:cxn modelId="{F02A360D-AA9D-42DA-94B3-6475D9575D2F}" type="presOf" srcId="{F40D8D96-EC37-4BF2-A643-44D941677EFB}" destId="{2773755E-C3C4-4C97-9FCB-EE698585DF64}" srcOrd="0" destOrd="0" presId="urn:microsoft.com/office/officeart/2008/layout/LinedList"/>
    <dgm:cxn modelId="{89267132-BAFC-4A02-8D40-DFCDEA742F11}" type="presOf" srcId="{A759DE5D-866E-4AB8-A443-8E163F654843}" destId="{DCE73D82-9929-4899-9BE4-8AE1AE58BDCD}" srcOrd="0" destOrd="0" presId="urn:microsoft.com/office/officeart/2008/layout/LinedList"/>
    <dgm:cxn modelId="{2ADC5435-CEF6-4C60-8C54-E371F8F60F28}" srcId="{F40D8D96-EC37-4BF2-A643-44D941677EFB}" destId="{47C9542F-F9ED-4DD0-BAE8-03D537A53BEF}" srcOrd="2" destOrd="0" parTransId="{77696041-7C8C-4399-868B-FEB82AEEAF0F}" sibTransId="{ED8D39D4-1233-43ED-AF81-E7E00FB36CFD}"/>
    <dgm:cxn modelId="{17E8243F-DF38-4437-81C9-798019BFF93D}" type="presOf" srcId="{3A5E1F58-4F8F-4CD3-A9CC-1EB9FE5A7A20}" destId="{D1AD022F-FC88-44AA-96E8-5E25F6189061}" srcOrd="0" destOrd="0" presId="urn:microsoft.com/office/officeart/2008/layout/LinedList"/>
    <dgm:cxn modelId="{9ED26249-2065-4943-9D1F-A188F461ED27}" type="presOf" srcId="{BC50F81E-6ACD-45F8-8BA9-AF7100FA5B98}" destId="{B9479176-7F4B-4B53-BE25-346CDFBE72BA}" srcOrd="0" destOrd="0" presId="urn:microsoft.com/office/officeart/2008/layout/LinedList"/>
    <dgm:cxn modelId="{22B2386F-92B7-4BA5-BFD0-EA232F192156}" srcId="{F40D8D96-EC37-4BF2-A643-44D941677EFB}" destId="{FC18203C-4947-4605-9ABC-05E6371AAA41}" srcOrd="0" destOrd="0" parTransId="{1434DC97-20F6-4152-BA91-123DFF984227}" sibTransId="{E333A8D8-CC62-4B4C-A60A-1942353AA970}"/>
    <dgm:cxn modelId="{297C2F71-50C4-49E5-861E-18615C0E6A75}" srcId="{F40D8D96-EC37-4BF2-A643-44D941677EFB}" destId="{A759DE5D-866E-4AB8-A443-8E163F654843}" srcOrd="4" destOrd="0" parTransId="{00625423-A0F4-41E6-9D42-F9440531B9B8}" sibTransId="{16264549-C392-42E5-993B-9E21C8303FEB}"/>
    <dgm:cxn modelId="{23C454AE-4193-486C-B54F-FCA91757270C}" type="presOf" srcId="{47C9542F-F9ED-4DD0-BAE8-03D537A53BEF}" destId="{2D8F6C10-B932-4D5D-B45A-2F62D1AC9090}" srcOrd="0" destOrd="0" presId="urn:microsoft.com/office/officeart/2008/layout/LinedList"/>
    <dgm:cxn modelId="{5E8203BB-E6A2-4B9C-ABF1-D67C5AF0CAA9}" srcId="{F40D8D96-EC37-4BF2-A643-44D941677EFB}" destId="{3A5E1F58-4F8F-4CD3-A9CC-1EB9FE5A7A20}" srcOrd="3" destOrd="0" parTransId="{971767FF-BE08-4FA6-9297-24BDD2B66F6D}" sibTransId="{66A820B0-DB38-478C-AF5D-5F5F958287AA}"/>
    <dgm:cxn modelId="{AB4E8BCF-5ADF-4367-9782-AD793E886DF3}" type="presOf" srcId="{FC18203C-4947-4605-9ABC-05E6371AAA41}" destId="{E084EA0D-F74D-4E34-8CF9-66A992A95396}" srcOrd="0" destOrd="0" presId="urn:microsoft.com/office/officeart/2008/layout/LinedList"/>
    <dgm:cxn modelId="{A32230FB-E53A-401B-9E12-C075F10EEA6F}" srcId="{F40D8D96-EC37-4BF2-A643-44D941677EFB}" destId="{BC50F81E-6ACD-45F8-8BA9-AF7100FA5B98}" srcOrd="1" destOrd="0" parTransId="{1C1193D0-517E-486E-8728-2A0A13286507}" sibTransId="{0C4F1294-77E8-4050-AE9F-6EC708C52CAD}"/>
    <dgm:cxn modelId="{8F7F1400-C629-4903-8BB7-0FC40618D587}" type="presParOf" srcId="{2773755E-C3C4-4C97-9FCB-EE698585DF64}" destId="{D0343D7C-05BE-415B-AEC3-4130AE7E40E1}" srcOrd="0" destOrd="0" presId="urn:microsoft.com/office/officeart/2008/layout/LinedList"/>
    <dgm:cxn modelId="{56483AD6-8520-4059-940F-FEC86BD0B2AE}" type="presParOf" srcId="{2773755E-C3C4-4C97-9FCB-EE698585DF64}" destId="{285DAF51-D492-42B0-8271-03A3ABD516E2}" srcOrd="1" destOrd="0" presId="urn:microsoft.com/office/officeart/2008/layout/LinedList"/>
    <dgm:cxn modelId="{BBD5E06A-023C-41CF-9D85-8F52A707475E}" type="presParOf" srcId="{285DAF51-D492-42B0-8271-03A3ABD516E2}" destId="{E084EA0D-F74D-4E34-8CF9-66A992A95396}" srcOrd="0" destOrd="0" presId="urn:microsoft.com/office/officeart/2008/layout/LinedList"/>
    <dgm:cxn modelId="{4D3A46BD-6558-4D32-93F7-5624330665F9}" type="presParOf" srcId="{285DAF51-D492-42B0-8271-03A3ABD516E2}" destId="{F00F176B-DB0A-49EB-A880-F16BAC2BDCC8}" srcOrd="1" destOrd="0" presId="urn:microsoft.com/office/officeart/2008/layout/LinedList"/>
    <dgm:cxn modelId="{0B74F74C-1604-48D4-84CF-AF0EAE87EB17}" type="presParOf" srcId="{2773755E-C3C4-4C97-9FCB-EE698585DF64}" destId="{557066F3-A82A-4A62-918D-FA287261FB4B}" srcOrd="2" destOrd="0" presId="urn:microsoft.com/office/officeart/2008/layout/LinedList"/>
    <dgm:cxn modelId="{4F7DE899-5788-46AE-8F4D-9D01B7014886}" type="presParOf" srcId="{2773755E-C3C4-4C97-9FCB-EE698585DF64}" destId="{DEA65602-C92D-41E5-B93B-0F964A144DF3}" srcOrd="3" destOrd="0" presId="urn:microsoft.com/office/officeart/2008/layout/LinedList"/>
    <dgm:cxn modelId="{90DCEDD9-0DFB-401F-95CB-D3A9C1CBD266}" type="presParOf" srcId="{DEA65602-C92D-41E5-B93B-0F964A144DF3}" destId="{B9479176-7F4B-4B53-BE25-346CDFBE72BA}" srcOrd="0" destOrd="0" presId="urn:microsoft.com/office/officeart/2008/layout/LinedList"/>
    <dgm:cxn modelId="{B9291465-266E-483A-9654-EDE65A6AF493}" type="presParOf" srcId="{DEA65602-C92D-41E5-B93B-0F964A144DF3}" destId="{F5FDDEEF-60D3-4F8B-93C7-DA9F5FA8BB3A}" srcOrd="1" destOrd="0" presId="urn:microsoft.com/office/officeart/2008/layout/LinedList"/>
    <dgm:cxn modelId="{B66E9233-21B4-4C85-8B01-C8B12594A3C6}" type="presParOf" srcId="{2773755E-C3C4-4C97-9FCB-EE698585DF64}" destId="{BDBBAEDC-62DA-4388-9BA0-0E8D6CFB43AF}" srcOrd="4" destOrd="0" presId="urn:microsoft.com/office/officeart/2008/layout/LinedList"/>
    <dgm:cxn modelId="{1119EA6F-D291-47CE-AD58-F961102E5439}" type="presParOf" srcId="{2773755E-C3C4-4C97-9FCB-EE698585DF64}" destId="{6F2EC28B-A33B-4F0E-858F-77F53ED58F81}" srcOrd="5" destOrd="0" presId="urn:microsoft.com/office/officeart/2008/layout/LinedList"/>
    <dgm:cxn modelId="{2DD29944-988B-460E-B387-49F52E938E8B}" type="presParOf" srcId="{6F2EC28B-A33B-4F0E-858F-77F53ED58F81}" destId="{2D8F6C10-B932-4D5D-B45A-2F62D1AC9090}" srcOrd="0" destOrd="0" presId="urn:microsoft.com/office/officeart/2008/layout/LinedList"/>
    <dgm:cxn modelId="{6E4BF97D-7910-4868-8327-B53FCE35CC41}" type="presParOf" srcId="{6F2EC28B-A33B-4F0E-858F-77F53ED58F81}" destId="{E9CD5EEC-7FDD-4808-A5FC-5A217F3A9C1F}" srcOrd="1" destOrd="0" presId="urn:microsoft.com/office/officeart/2008/layout/LinedList"/>
    <dgm:cxn modelId="{FDBE4310-79B2-44BC-B934-483B99D3D592}" type="presParOf" srcId="{2773755E-C3C4-4C97-9FCB-EE698585DF64}" destId="{44F0FA98-0383-4E59-8B28-2D8C1BB3DA56}" srcOrd="6" destOrd="0" presId="urn:microsoft.com/office/officeart/2008/layout/LinedList"/>
    <dgm:cxn modelId="{893D9DD8-81E8-4729-9B7B-755C5A151D2A}" type="presParOf" srcId="{2773755E-C3C4-4C97-9FCB-EE698585DF64}" destId="{4E8CB818-1BC8-47E6-8B35-322A164E3C77}" srcOrd="7" destOrd="0" presId="urn:microsoft.com/office/officeart/2008/layout/LinedList"/>
    <dgm:cxn modelId="{FBC0FF7F-D5C4-47B0-A519-ADA7AA3E4D7C}" type="presParOf" srcId="{4E8CB818-1BC8-47E6-8B35-322A164E3C77}" destId="{D1AD022F-FC88-44AA-96E8-5E25F6189061}" srcOrd="0" destOrd="0" presId="urn:microsoft.com/office/officeart/2008/layout/LinedList"/>
    <dgm:cxn modelId="{9FDCA3F3-D0DD-44D2-A525-3FB265F31209}" type="presParOf" srcId="{4E8CB818-1BC8-47E6-8B35-322A164E3C77}" destId="{56B2372A-240B-4709-8363-301321995A57}" srcOrd="1" destOrd="0" presId="urn:microsoft.com/office/officeart/2008/layout/LinedList"/>
    <dgm:cxn modelId="{84AC281C-5892-4636-9F3E-09CBACD24A6D}" type="presParOf" srcId="{2773755E-C3C4-4C97-9FCB-EE698585DF64}" destId="{3CCC8DAE-D5A1-4709-A183-CA6AF4AC384F}" srcOrd="8" destOrd="0" presId="urn:microsoft.com/office/officeart/2008/layout/LinedList"/>
    <dgm:cxn modelId="{B191AA4C-A799-4939-BB3F-42B96A0B3AE9}" type="presParOf" srcId="{2773755E-C3C4-4C97-9FCB-EE698585DF64}" destId="{BFACB0BE-F6AE-4C15-A346-2C76A3B68193}" srcOrd="9" destOrd="0" presId="urn:microsoft.com/office/officeart/2008/layout/LinedList"/>
    <dgm:cxn modelId="{A9165089-C340-4C5C-B365-588EB7A7F33B}" type="presParOf" srcId="{BFACB0BE-F6AE-4C15-A346-2C76A3B68193}" destId="{DCE73D82-9929-4899-9BE4-8AE1AE58BDCD}" srcOrd="0" destOrd="0" presId="urn:microsoft.com/office/officeart/2008/layout/LinedList"/>
    <dgm:cxn modelId="{558A3BE1-02B7-4849-B663-D25B22A5AB4D}" type="presParOf" srcId="{BFACB0BE-F6AE-4C15-A346-2C76A3B68193}" destId="{4F6BF06A-631B-4BFA-9ABA-7A10251AB87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D7911C1-8DF7-4745-8180-32A8477E242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1A3C23F-2998-48D5-9073-4B627048D853}">
      <dgm:prSet custT="1"/>
      <dgm:spPr/>
      <dgm:t>
        <a:bodyPr/>
        <a:lstStyle/>
        <a:p>
          <a:r>
            <a:rPr lang="pt-BR" sz="2400" dirty="0"/>
            <a:t>Pessoas com deficiência(independente da idade) </a:t>
          </a:r>
          <a:endParaRPr lang="en-US" sz="2400" dirty="0"/>
        </a:p>
      </dgm:t>
    </dgm:pt>
    <dgm:pt modelId="{0FF0DC91-E5AC-4571-9786-3F5DF333FE71}" type="parTrans" cxnId="{F1284931-C494-42FD-96E3-35E09EB271C9}">
      <dgm:prSet/>
      <dgm:spPr/>
      <dgm:t>
        <a:bodyPr/>
        <a:lstStyle/>
        <a:p>
          <a:endParaRPr lang="en-US"/>
        </a:p>
      </dgm:t>
    </dgm:pt>
    <dgm:pt modelId="{6D285B21-2C58-4A24-8BFF-F2F3C5840EAC}" type="sibTrans" cxnId="{F1284931-C494-42FD-96E3-35E09EB271C9}">
      <dgm:prSet/>
      <dgm:spPr/>
      <dgm:t>
        <a:bodyPr/>
        <a:lstStyle/>
        <a:p>
          <a:endParaRPr lang="en-US"/>
        </a:p>
      </dgm:t>
    </dgm:pt>
    <dgm:pt modelId="{CDB80796-CA93-43A7-A685-07DA62229C04}">
      <dgm:prSet custT="1"/>
      <dgm:spPr/>
      <dgm:t>
        <a:bodyPr/>
        <a:lstStyle/>
        <a:p>
          <a:r>
            <a:rPr lang="pt-BR" sz="2400" dirty="0"/>
            <a:t>Pessoas idosas (60 anos ou mais) </a:t>
          </a:r>
          <a:endParaRPr lang="en-US" sz="2400" dirty="0"/>
        </a:p>
      </dgm:t>
    </dgm:pt>
    <dgm:pt modelId="{BEB881BC-641A-48FC-9054-DDDB1300B068}" type="parTrans" cxnId="{FAFD3C68-6AB9-4236-88FD-EA366B8209C0}">
      <dgm:prSet/>
      <dgm:spPr/>
      <dgm:t>
        <a:bodyPr/>
        <a:lstStyle/>
        <a:p>
          <a:endParaRPr lang="en-US"/>
        </a:p>
      </dgm:t>
    </dgm:pt>
    <dgm:pt modelId="{48DEB658-A934-4F8F-8DB9-A016C4995F45}" type="sibTrans" cxnId="{FAFD3C68-6AB9-4236-88FD-EA366B8209C0}">
      <dgm:prSet/>
      <dgm:spPr/>
      <dgm:t>
        <a:bodyPr/>
        <a:lstStyle/>
        <a:p>
          <a:endParaRPr lang="en-US"/>
        </a:p>
      </dgm:t>
    </dgm:pt>
    <dgm:pt modelId="{2D159783-FEFF-4483-8062-6081B3DC06C6}">
      <dgm:prSet/>
      <dgm:spPr/>
      <dgm:t>
        <a:bodyPr/>
        <a:lstStyle/>
        <a:p>
          <a:r>
            <a:rPr lang="pt-BR" b="1"/>
            <a:t>Prioritariamente: </a:t>
          </a:r>
          <a:endParaRPr lang="en-US"/>
        </a:p>
      </dgm:t>
    </dgm:pt>
    <dgm:pt modelId="{1CE546FD-518E-47CA-A33D-625906410048}" type="parTrans" cxnId="{019A7185-FEF9-4456-BB76-EDEDAF44C5BE}">
      <dgm:prSet/>
      <dgm:spPr/>
      <dgm:t>
        <a:bodyPr/>
        <a:lstStyle/>
        <a:p>
          <a:endParaRPr lang="en-US"/>
        </a:p>
      </dgm:t>
    </dgm:pt>
    <dgm:pt modelId="{46CB3209-BB4A-4699-AE41-527697872FD2}" type="sibTrans" cxnId="{019A7185-FEF9-4456-BB76-EDEDAF44C5BE}">
      <dgm:prSet/>
      <dgm:spPr/>
      <dgm:t>
        <a:bodyPr/>
        <a:lstStyle/>
        <a:p>
          <a:endParaRPr lang="en-US"/>
        </a:p>
      </dgm:t>
    </dgm:pt>
    <dgm:pt modelId="{3C7F286A-E78B-4C32-9C8A-660CF48F64A4}">
      <dgm:prSet/>
      <dgm:spPr/>
      <dgm:t>
        <a:bodyPr/>
        <a:lstStyle/>
        <a:p>
          <a:r>
            <a:rPr lang="pt-BR" dirty="0"/>
            <a:t>Beneficiários do Benefício de Prestação Continuada – BPC</a:t>
          </a:r>
          <a:endParaRPr lang="en-US" dirty="0"/>
        </a:p>
      </dgm:t>
    </dgm:pt>
    <dgm:pt modelId="{4C78526D-55D1-4721-9317-AE28D2048E1E}" type="parTrans" cxnId="{EAA7A89C-54C2-4DFA-A3B7-5C2DB97A15BB}">
      <dgm:prSet/>
      <dgm:spPr/>
      <dgm:t>
        <a:bodyPr/>
        <a:lstStyle/>
        <a:p>
          <a:endParaRPr lang="en-US"/>
        </a:p>
      </dgm:t>
    </dgm:pt>
    <dgm:pt modelId="{8F43C0CE-33E4-4D67-96C5-2472B1443040}" type="sibTrans" cxnId="{EAA7A89C-54C2-4DFA-A3B7-5C2DB97A15BB}">
      <dgm:prSet/>
      <dgm:spPr/>
      <dgm:t>
        <a:bodyPr/>
        <a:lstStyle/>
        <a:p>
          <a:endParaRPr lang="en-US"/>
        </a:p>
      </dgm:t>
    </dgm:pt>
    <dgm:pt modelId="{68A5BA93-A4E1-49CA-A015-DBDCF8FB26A0}">
      <dgm:prSet/>
      <dgm:spPr/>
      <dgm:t>
        <a:bodyPr/>
        <a:lstStyle/>
        <a:p>
          <a:r>
            <a:rPr lang="pt-BR"/>
            <a:t>Membros de famílias beneficiárias de programas de transferência de renda </a:t>
          </a:r>
          <a:endParaRPr lang="en-US"/>
        </a:p>
      </dgm:t>
    </dgm:pt>
    <dgm:pt modelId="{E2014CD7-9668-4452-8DF6-10917506EC83}" type="parTrans" cxnId="{C7E88C7F-714D-4299-B683-62A0AD69A80D}">
      <dgm:prSet/>
      <dgm:spPr/>
      <dgm:t>
        <a:bodyPr/>
        <a:lstStyle/>
        <a:p>
          <a:endParaRPr lang="en-US"/>
        </a:p>
      </dgm:t>
    </dgm:pt>
    <dgm:pt modelId="{7CFF979F-5032-4031-9654-F6F06B6E4F6E}" type="sibTrans" cxnId="{C7E88C7F-714D-4299-B683-62A0AD69A80D}">
      <dgm:prSet/>
      <dgm:spPr/>
      <dgm:t>
        <a:bodyPr/>
        <a:lstStyle/>
        <a:p>
          <a:endParaRPr lang="en-US"/>
        </a:p>
      </dgm:t>
    </dgm:pt>
    <dgm:pt modelId="{32B9BC81-BFEF-4080-8882-6BE08DD7D715}">
      <dgm:prSet/>
      <dgm:spPr/>
      <dgm:t>
        <a:bodyPr/>
        <a:lstStyle/>
        <a:p>
          <a:r>
            <a:rPr lang="pt-BR"/>
            <a:t>Egressos dos serviços da Proteção Social Especial – PSE</a:t>
          </a:r>
          <a:endParaRPr lang="en-US"/>
        </a:p>
      </dgm:t>
    </dgm:pt>
    <dgm:pt modelId="{53CE4141-DE31-4275-B3AF-2D1D8DEF2B1E}" type="parTrans" cxnId="{AC7E3659-C32A-4E62-8324-59A502C31568}">
      <dgm:prSet/>
      <dgm:spPr/>
      <dgm:t>
        <a:bodyPr/>
        <a:lstStyle/>
        <a:p>
          <a:endParaRPr lang="en-US"/>
        </a:p>
      </dgm:t>
    </dgm:pt>
    <dgm:pt modelId="{6C082E39-2135-48B0-8F5D-496EDE97B937}" type="sibTrans" cxnId="{AC7E3659-C32A-4E62-8324-59A502C31568}">
      <dgm:prSet/>
      <dgm:spPr/>
      <dgm:t>
        <a:bodyPr/>
        <a:lstStyle/>
        <a:p>
          <a:endParaRPr lang="en-US"/>
        </a:p>
      </dgm:t>
    </dgm:pt>
    <dgm:pt modelId="{2BF60E2F-9D10-48D9-A808-5556836023B8}">
      <dgm:prSet/>
      <dgm:spPr/>
      <dgm:t>
        <a:bodyPr/>
        <a:lstStyle/>
        <a:p>
          <a:r>
            <a:rPr lang="pt-BR"/>
            <a:t>Membros de família em Extrema Pobreza</a:t>
          </a:r>
          <a:endParaRPr lang="en-US"/>
        </a:p>
      </dgm:t>
    </dgm:pt>
    <dgm:pt modelId="{0C0DEE3B-2CC2-4A1C-AFA8-E1AE932C0851}" type="parTrans" cxnId="{F503E1F2-096E-4602-A48A-3C8ADF5E0416}">
      <dgm:prSet/>
      <dgm:spPr/>
      <dgm:t>
        <a:bodyPr/>
        <a:lstStyle/>
        <a:p>
          <a:endParaRPr lang="en-US"/>
        </a:p>
      </dgm:t>
    </dgm:pt>
    <dgm:pt modelId="{775CB9C9-7E81-4E4E-92DF-121EE5F90C33}" type="sibTrans" cxnId="{F503E1F2-096E-4602-A48A-3C8ADF5E0416}">
      <dgm:prSet/>
      <dgm:spPr/>
      <dgm:t>
        <a:bodyPr/>
        <a:lstStyle/>
        <a:p>
          <a:endParaRPr lang="en-US"/>
        </a:p>
      </dgm:t>
    </dgm:pt>
    <dgm:pt modelId="{AE51B2DD-003C-4BBD-A304-C99EA306981A}" type="pres">
      <dgm:prSet presAssocID="{CD7911C1-8DF7-4745-8180-32A8477E2427}" presName="linear" presStyleCnt="0">
        <dgm:presLayoutVars>
          <dgm:dir/>
          <dgm:animLvl val="lvl"/>
          <dgm:resizeHandles val="exact"/>
        </dgm:presLayoutVars>
      </dgm:prSet>
      <dgm:spPr/>
    </dgm:pt>
    <dgm:pt modelId="{1EC0C89A-2915-41CE-87BC-B6A6AF0D6D67}" type="pres">
      <dgm:prSet presAssocID="{51A3C23F-2998-48D5-9073-4B627048D853}" presName="parentLin" presStyleCnt="0"/>
      <dgm:spPr/>
    </dgm:pt>
    <dgm:pt modelId="{948E3F93-F023-4056-996C-29BD44131C40}" type="pres">
      <dgm:prSet presAssocID="{51A3C23F-2998-48D5-9073-4B627048D853}" presName="parentLeftMargin" presStyleLbl="node1" presStyleIdx="0" presStyleCnt="3"/>
      <dgm:spPr/>
    </dgm:pt>
    <dgm:pt modelId="{7576186F-6239-4163-A090-1CBF4EB0CCCC}" type="pres">
      <dgm:prSet presAssocID="{51A3C23F-2998-48D5-9073-4B627048D853}" presName="parentText" presStyleLbl="node1" presStyleIdx="0" presStyleCnt="3">
        <dgm:presLayoutVars>
          <dgm:chMax val="0"/>
          <dgm:bulletEnabled val="1"/>
        </dgm:presLayoutVars>
      </dgm:prSet>
      <dgm:spPr/>
    </dgm:pt>
    <dgm:pt modelId="{593FD8CE-2F83-41DF-8F39-401B07401037}" type="pres">
      <dgm:prSet presAssocID="{51A3C23F-2998-48D5-9073-4B627048D853}" presName="negativeSpace" presStyleCnt="0"/>
      <dgm:spPr/>
    </dgm:pt>
    <dgm:pt modelId="{D84F3C90-0215-42EB-9B25-0CBCCAB4BEB8}" type="pres">
      <dgm:prSet presAssocID="{51A3C23F-2998-48D5-9073-4B627048D853}" presName="childText" presStyleLbl="conFgAcc1" presStyleIdx="0" presStyleCnt="3">
        <dgm:presLayoutVars>
          <dgm:bulletEnabled val="1"/>
        </dgm:presLayoutVars>
      </dgm:prSet>
      <dgm:spPr/>
    </dgm:pt>
    <dgm:pt modelId="{CEE41A03-D185-44A3-A68F-E811FEA1C737}" type="pres">
      <dgm:prSet presAssocID="{6D285B21-2C58-4A24-8BFF-F2F3C5840EAC}" presName="spaceBetweenRectangles" presStyleCnt="0"/>
      <dgm:spPr/>
    </dgm:pt>
    <dgm:pt modelId="{DAF51F13-467A-468B-8D57-909A1103414E}" type="pres">
      <dgm:prSet presAssocID="{CDB80796-CA93-43A7-A685-07DA62229C04}" presName="parentLin" presStyleCnt="0"/>
      <dgm:spPr/>
    </dgm:pt>
    <dgm:pt modelId="{E0C07271-523C-42C8-BEA8-632354587BFE}" type="pres">
      <dgm:prSet presAssocID="{CDB80796-CA93-43A7-A685-07DA62229C04}" presName="parentLeftMargin" presStyleLbl="node1" presStyleIdx="0" presStyleCnt="3"/>
      <dgm:spPr/>
    </dgm:pt>
    <dgm:pt modelId="{26F72BDD-D3AF-4CF8-8D8C-8E447F79DB9C}" type="pres">
      <dgm:prSet presAssocID="{CDB80796-CA93-43A7-A685-07DA62229C04}" presName="parentText" presStyleLbl="node1" presStyleIdx="1" presStyleCnt="3">
        <dgm:presLayoutVars>
          <dgm:chMax val="0"/>
          <dgm:bulletEnabled val="1"/>
        </dgm:presLayoutVars>
      </dgm:prSet>
      <dgm:spPr/>
    </dgm:pt>
    <dgm:pt modelId="{7832D173-5DE2-484F-B29F-A6E219C5FF14}" type="pres">
      <dgm:prSet presAssocID="{CDB80796-CA93-43A7-A685-07DA62229C04}" presName="negativeSpace" presStyleCnt="0"/>
      <dgm:spPr/>
    </dgm:pt>
    <dgm:pt modelId="{90F42BB2-4F13-44A0-8117-1FDB0DD9E4AF}" type="pres">
      <dgm:prSet presAssocID="{CDB80796-CA93-43A7-A685-07DA62229C04}" presName="childText" presStyleLbl="conFgAcc1" presStyleIdx="1" presStyleCnt="3">
        <dgm:presLayoutVars>
          <dgm:bulletEnabled val="1"/>
        </dgm:presLayoutVars>
      </dgm:prSet>
      <dgm:spPr/>
    </dgm:pt>
    <dgm:pt modelId="{90D72924-B17D-4178-BB52-6967B29C5B3B}" type="pres">
      <dgm:prSet presAssocID="{48DEB658-A934-4F8F-8DB9-A016C4995F45}" presName="spaceBetweenRectangles" presStyleCnt="0"/>
      <dgm:spPr/>
    </dgm:pt>
    <dgm:pt modelId="{8987C0D0-E1CD-4B82-AF2F-4F854FA60B46}" type="pres">
      <dgm:prSet presAssocID="{2D159783-FEFF-4483-8062-6081B3DC06C6}" presName="parentLin" presStyleCnt="0"/>
      <dgm:spPr/>
    </dgm:pt>
    <dgm:pt modelId="{5744360B-9098-4F13-BD9A-B21BC48BE8C0}" type="pres">
      <dgm:prSet presAssocID="{2D159783-FEFF-4483-8062-6081B3DC06C6}" presName="parentLeftMargin" presStyleLbl="node1" presStyleIdx="1" presStyleCnt="3"/>
      <dgm:spPr/>
    </dgm:pt>
    <dgm:pt modelId="{60F2D736-6B91-4391-B78D-BBE24B1176EB}" type="pres">
      <dgm:prSet presAssocID="{2D159783-FEFF-4483-8062-6081B3DC06C6}" presName="parentText" presStyleLbl="node1" presStyleIdx="2" presStyleCnt="3">
        <dgm:presLayoutVars>
          <dgm:chMax val="0"/>
          <dgm:bulletEnabled val="1"/>
        </dgm:presLayoutVars>
      </dgm:prSet>
      <dgm:spPr/>
    </dgm:pt>
    <dgm:pt modelId="{F40ECB98-8904-4487-B8C6-A1F9CC288E82}" type="pres">
      <dgm:prSet presAssocID="{2D159783-FEFF-4483-8062-6081B3DC06C6}" presName="negativeSpace" presStyleCnt="0"/>
      <dgm:spPr/>
    </dgm:pt>
    <dgm:pt modelId="{8A1AACC5-5025-4A5D-9F72-C4DD38267F3A}" type="pres">
      <dgm:prSet presAssocID="{2D159783-FEFF-4483-8062-6081B3DC06C6}" presName="childText" presStyleLbl="conFgAcc1" presStyleIdx="2" presStyleCnt="3">
        <dgm:presLayoutVars>
          <dgm:bulletEnabled val="1"/>
        </dgm:presLayoutVars>
      </dgm:prSet>
      <dgm:spPr/>
    </dgm:pt>
  </dgm:ptLst>
  <dgm:cxnLst>
    <dgm:cxn modelId="{40E49A1E-8592-41C7-8C77-6ABE7EC1A066}" type="presOf" srcId="{3C7F286A-E78B-4C32-9C8A-660CF48F64A4}" destId="{8A1AACC5-5025-4A5D-9F72-C4DD38267F3A}" srcOrd="0" destOrd="0" presId="urn:microsoft.com/office/officeart/2005/8/layout/list1"/>
    <dgm:cxn modelId="{F1284931-C494-42FD-96E3-35E09EB271C9}" srcId="{CD7911C1-8DF7-4745-8180-32A8477E2427}" destId="{51A3C23F-2998-48D5-9073-4B627048D853}" srcOrd="0" destOrd="0" parTransId="{0FF0DC91-E5AC-4571-9786-3F5DF333FE71}" sibTransId="{6D285B21-2C58-4A24-8BFF-F2F3C5840EAC}"/>
    <dgm:cxn modelId="{20372F41-4B7C-4117-9858-650E65BDAD7D}" type="presOf" srcId="{68A5BA93-A4E1-49CA-A015-DBDCF8FB26A0}" destId="{8A1AACC5-5025-4A5D-9F72-C4DD38267F3A}" srcOrd="0" destOrd="1" presId="urn:microsoft.com/office/officeart/2005/8/layout/list1"/>
    <dgm:cxn modelId="{76D68367-4A39-4034-B128-EDA4AC48E6A0}" type="presOf" srcId="{CD7911C1-8DF7-4745-8180-32A8477E2427}" destId="{AE51B2DD-003C-4BBD-A304-C99EA306981A}" srcOrd="0" destOrd="0" presId="urn:microsoft.com/office/officeart/2005/8/layout/list1"/>
    <dgm:cxn modelId="{FAFD3C68-6AB9-4236-88FD-EA366B8209C0}" srcId="{CD7911C1-8DF7-4745-8180-32A8477E2427}" destId="{CDB80796-CA93-43A7-A685-07DA62229C04}" srcOrd="1" destOrd="0" parTransId="{BEB881BC-641A-48FC-9054-DDDB1300B068}" sibTransId="{48DEB658-A934-4F8F-8DB9-A016C4995F45}"/>
    <dgm:cxn modelId="{3B5A6D6A-36AB-4D39-9814-B2CBC5690032}" type="presOf" srcId="{CDB80796-CA93-43A7-A685-07DA62229C04}" destId="{26F72BDD-D3AF-4CF8-8D8C-8E447F79DB9C}" srcOrd="1" destOrd="0" presId="urn:microsoft.com/office/officeart/2005/8/layout/list1"/>
    <dgm:cxn modelId="{44CA8F76-4193-4FA1-B6D2-D630198AA196}" type="presOf" srcId="{CDB80796-CA93-43A7-A685-07DA62229C04}" destId="{E0C07271-523C-42C8-BEA8-632354587BFE}" srcOrd="0" destOrd="0" presId="urn:microsoft.com/office/officeart/2005/8/layout/list1"/>
    <dgm:cxn modelId="{AC7E3659-C32A-4E62-8324-59A502C31568}" srcId="{2D159783-FEFF-4483-8062-6081B3DC06C6}" destId="{32B9BC81-BFEF-4080-8882-6BE08DD7D715}" srcOrd="2" destOrd="0" parTransId="{53CE4141-DE31-4275-B3AF-2D1D8DEF2B1E}" sibTransId="{6C082E39-2135-48B0-8F5D-496EDE97B937}"/>
    <dgm:cxn modelId="{C7E88C7F-714D-4299-B683-62A0AD69A80D}" srcId="{2D159783-FEFF-4483-8062-6081B3DC06C6}" destId="{68A5BA93-A4E1-49CA-A015-DBDCF8FB26A0}" srcOrd="1" destOrd="0" parTransId="{E2014CD7-9668-4452-8DF6-10917506EC83}" sibTransId="{7CFF979F-5032-4031-9654-F6F06B6E4F6E}"/>
    <dgm:cxn modelId="{019A7185-FEF9-4456-BB76-EDEDAF44C5BE}" srcId="{CD7911C1-8DF7-4745-8180-32A8477E2427}" destId="{2D159783-FEFF-4483-8062-6081B3DC06C6}" srcOrd="2" destOrd="0" parTransId="{1CE546FD-518E-47CA-A33D-625906410048}" sibTransId="{46CB3209-BB4A-4699-AE41-527697872FD2}"/>
    <dgm:cxn modelId="{45DA1D8A-FC3A-44F1-B3B2-26C9533ACC98}" type="presOf" srcId="{51A3C23F-2998-48D5-9073-4B627048D853}" destId="{948E3F93-F023-4056-996C-29BD44131C40}" srcOrd="0" destOrd="0" presId="urn:microsoft.com/office/officeart/2005/8/layout/list1"/>
    <dgm:cxn modelId="{EAA7A89C-54C2-4DFA-A3B7-5C2DB97A15BB}" srcId="{2D159783-FEFF-4483-8062-6081B3DC06C6}" destId="{3C7F286A-E78B-4C32-9C8A-660CF48F64A4}" srcOrd="0" destOrd="0" parTransId="{4C78526D-55D1-4721-9317-AE28D2048E1E}" sibTransId="{8F43C0CE-33E4-4D67-96C5-2472B1443040}"/>
    <dgm:cxn modelId="{229A50CA-25CC-4320-A339-5D65C9BB9E8D}" type="presOf" srcId="{32B9BC81-BFEF-4080-8882-6BE08DD7D715}" destId="{8A1AACC5-5025-4A5D-9F72-C4DD38267F3A}" srcOrd="0" destOrd="2" presId="urn:microsoft.com/office/officeart/2005/8/layout/list1"/>
    <dgm:cxn modelId="{68A514CF-1D8D-453D-9532-00FC2ADB754D}" type="presOf" srcId="{51A3C23F-2998-48D5-9073-4B627048D853}" destId="{7576186F-6239-4163-A090-1CBF4EB0CCCC}" srcOrd="1" destOrd="0" presId="urn:microsoft.com/office/officeart/2005/8/layout/list1"/>
    <dgm:cxn modelId="{63BC5CD4-CA2F-46D0-8288-EA65DB73DA7C}" type="presOf" srcId="{2BF60E2F-9D10-48D9-A808-5556836023B8}" destId="{8A1AACC5-5025-4A5D-9F72-C4DD38267F3A}" srcOrd="0" destOrd="3" presId="urn:microsoft.com/office/officeart/2005/8/layout/list1"/>
    <dgm:cxn modelId="{B9E9D8E1-57F1-4186-9005-7878DE44E213}" type="presOf" srcId="{2D159783-FEFF-4483-8062-6081B3DC06C6}" destId="{60F2D736-6B91-4391-B78D-BBE24B1176EB}" srcOrd="1" destOrd="0" presId="urn:microsoft.com/office/officeart/2005/8/layout/list1"/>
    <dgm:cxn modelId="{731D3EEA-2A77-48BF-9DAC-D538522D2C78}" type="presOf" srcId="{2D159783-FEFF-4483-8062-6081B3DC06C6}" destId="{5744360B-9098-4F13-BD9A-B21BC48BE8C0}" srcOrd="0" destOrd="0" presId="urn:microsoft.com/office/officeart/2005/8/layout/list1"/>
    <dgm:cxn modelId="{F503E1F2-096E-4602-A48A-3C8ADF5E0416}" srcId="{2D159783-FEFF-4483-8062-6081B3DC06C6}" destId="{2BF60E2F-9D10-48D9-A808-5556836023B8}" srcOrd="3" destOrd="0" parTransId="{0C0DEE3B-2CC2-4A1C-AFA8-E1AE932C0851}" sibTransId="{775CB9C9-7E81-4E4E-92DF-121EE5F90C33}"/>
    <dgm:cxn modelId="{DE3715B0-7A52-41FA-B4EA-49DA0A860996}" type="presParOf" srcId="{AE51B2DD-003C-4BBD-A304-C99EA306981A}" destId="{1EC0C89A-2915-41CE-87BC-B6A6AF0D6D67}" srcOrd="0" destOrd="0" presId="urn:microsoft.com/office/officeart/2005/8/layout/list1"/>
    <dgm:cxn modelId="{B8E788D7-C62B-45AD-BCBC-AB19D86CDCFA}" type="presParOf" srcId="{1EC0C89A-2915-41CE-87BC-B6A6AF0D6D67}" destId="{948E3F93-F023-4056-996C-29BD44131C40}" srcOrd="0" destOrd="0" presId="urn:microsoft.com/office/officeart/2005/8/layout/list1"/>
    <dgm:cxn modelId="{A899B978-A724-4593-931E-582B4E126FB1}" type="presParOf" srcId="{1EC0C89A-2915-41CE-87BC-B6A6AF0D6D67}" destId="{7576186F-6239-4163-A090-1CBF4EB0CCCC}" srcOrd="1" destOrd="0" presId="urn:microsoft.com/office/officeart/2005/8/layout/list1"/>
    <dgm:cxn modelId="{FE87BC0A-EF55-46A1-BC49-FFF5FBAF65B1}" type="presParOf" srcId="{AE51B2DD-003C-4BBD-A304-C99EA306981A}" destId="{593FD8CE-2F83-41DF-8F39-401B07401037}" srcOrd="1" destOrd="0" presId="urn:microsoft.com/office/officeart/2005/8/layout/list1"/>
    <dgm:cxn modelId="{DF53EFE8-8A73-4557-B842-9E05927DA308}" type="presParOf" srcId="{AE51B2DD-003C-4BBD-A304-C99EA306981A}" destId="{D84F3C90-0215-42EB-9B25-0CBCCAB4BEB8}" srcOrd="2" destOrd="0" presId="urn:microsoft.com/office/officeart/2005/8/layout/list1"/>
    <dgm:cxn modelId="{343EC4C1-A096-4C50-9213-825181F30931}" type="presParOf" srcId="{AE51B2DD-003C-4BBD-A304-C99EA306981A}" destId="{CEE41A03-D185-44A3-A68F-E811FEA1C737}" srcOrd="3" destOrd="0" presId="urn:microsoft.com/office/officeart/2005/8/layout/list1"/>
    <dgm:cxn modelId="{C0D49D8C-13B4-4A33-AB70-9A6DAD3870F7}" type="presParOf" srcId="{AE51B2DD-003C-4BBD-A304-C99EA306981A}" destId="{DAF51F13-467A-468B-8D57-909A1103414E}" srcOrd="4" destOrd="0" presId="urn:microsoft.com/office/officeart/2005/8/layout/list1"/>
    <dgm:cxn modelId="{CC21EF12-EEEA-431B-BECA-FEF54E74C3FF}" type="presParOf" srcId="{DAF51F13-467A-468B-8D57-909A1103414E}" destId="{E0C07271-523C-42C8-BEA8-632354587BFE}" srcOrd="0" destOrd="0" presId="urn:microsoft.com/office/officeart/2005/8/layout/list1"/>
    <dgm:cxn modelId="{7D9E5E1D-220C-4BA8-9BFB-C8D1ED2916C4}" type="presParOf" srcId="{DAF51F13-467A-468B-8D57-909A1103414E}" destId="{26F72BDD-D3AF-4CF8-8D8C-8E447F79DB9C}" srcOrd="1" destOrd="0" presId="urn:microsoft.com/office/officeart/2005/8/layout/list1"/>
    <dgm:cxn modelId="{3DEA8B62-9B0C-44A1-A721-8ACF9DA1DA3F}" type="presParOf" srcId="{AE51B2DD-003C-4BBD-A304-C99EA306981A}" destId="{7832D173-5DE2-484F-B29F-A6E219C5FF14}" srcOrd="5" destOrd="0" presId="urn:microsoft.com/office/officeart/2005/8/layout/list1"/>
    <dgm:cxn modelId="{25DD222A-4E39-4138-B075-16564B729357}" type="presParOf" srcId="{AE51B2DD-003C-4BBD-A304-C99EA306981A}" destId="{90F42BB2-4F13-44A0-8117-1FDB0DD9E4AF}" srcOrd="6" destOrd="0" presId="urn:microsoft.com/office/officeart/2005/8/layout/list1"/>
    <dgm:cxn modelId="{3A56B399-F80C-4F55-8F7F-E125BDBADC96}" type="presParOf" srcId="{AE51B2DD-003C-4BBD-A304-C99EA306981A}" destId="{90D72924-B17D-4178-BB52-6967B29C5B3B}" srcOrd="7" destOrd="0" presId="urn:microsoft.com/office/officeart/2005/8/layout/list1"/>
    <dgm:cxn modelId="{3D341EE4-9EC3-442B-9ED5-6A5A01883FC0}" type="presParOf" srcId="{AE51B2DD-003C-4BBD-A304-C99EA306981A}" destId="{8987C0D0-E1CD-4B82-AF2F-4F854FA60B46}" srcOrd="8" destOrd="0" presId="urn:microsoft.com/office/officeart/2005/8/layout/list1"/>
    <dgm:cxn modelId="{05052D3D-78AE-4EE4-B88D-AFA7E3420C8B}" type="presParOf" srcId="{8987C0D0-E1CD-4B82-AF2F-4F854FA60B46}" destId="{5744360B-9098-4F13-BD9A-B21BC48BE8C0}" srcOrd="0" destOrd="0" presId="urn:microsoft.com/office/officeart/2005/8/layout/list1"/>
    <dgm:cxn modelId="{B9432A2E-7693-4F7E-8607-B31478B0DAEE}" type="presParOf" srcId="{8987C0D0-E1CD-4B82-AF2F-4F854FA60B46}" destId="{60F2D736-6B91-4391-B78D-BBE24B1176EB}" srcOrd="1" destOrd="0" presId="urn:microsoft.com/office/officeart/2005/8/layout/list1"/>
    <dgm:cxn modelId="{A30EEEE9-F399-4B5B-933B-17FE761F010C}" type="presParOf" srcId="{AE51B2DD-003C-4BBD-A304-C99EA306981A}" destId="{F40ECB98-8904-4487-B8C6-A1F9CC288E82}" srcOrd="9" destOrd="0" presId="urn:microsoft.com/office/officeart/2005/8/layout/list1"/>
    <dgm:cxn modelId="{89654FFB-6040-4A2C-AC11-0CA7CB269C65}" type="presParOf" srcId="{AE51B2DD-003C-4BBD-A304-C99EA306981A}" destId="{8A1AACC5-5025-4A5D-9F72-C4DD38267F3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4A90FF7-890B-4F2F-9D85-FFC7C718D605}" type="doc">
      <dgm:prSet loTypeId="urn:microsoft.com/office/officeart/2005/8/layout/matrix3" loCatId="matrix" qsTypeId="urn:microsoft.com/office/officeart/2005/8/quickstyle/simple1" qsCatId="simple" csTypeId="urn:microsoft.com/office/officeart/2005/8/colors/accent1_2" csCatId="accent1"/>
      <dgm:spPr/>
      <dgm:t>
        <a:bodyPr/>
        <a:lstStyle/>
        <a:p>
          <a:endParaRPr lang="en-US"/>
        </a:p>
      </dgm:t>
    </dgm:pt>
    <dgm:pt modelId="{90E4DC76-E7A6-4CC0-A8C5-A9F6779BFE0F}">
      <dgm:prSet/>
      <dgm:spPr/>
      <dgm:t>
        <a:bodyPr/>
        <a:lstStyle/>
        <a:p>
          <a:r>
            <a:rPr lang="pt-BR"/>
            <a:t>Visitas Domiciliares;</a:t>
          </a:r>
          <a:endParaRPr lang="en-US"/>
        </a:p>
      </dgm:t>
    </dgm:pt>
    <dgm:pt modelId="{7F4F305A-8E29-4E48-B631-CDCFB3096D74}" type="parTrans" cxnId="{C4564D2C-07F0-4F9B-826C-0664C15B548E}">
      <dgm:prSet/>
      <dgm:spPr/>
      <dgm:t>
        <a:bodyPr/>
        <a:lstStyle/>
        <a:p>
          <a:endParaRPr lang="en-US"/>
        </a:p>
      </dgm:t>
    </dgm:pt>
    <dgm:pt modelId="{5B7A62C7-5C72-4292-B1CD-94D801F97909}" type="sibTrans" cxnId="{C4564D2C-07F0-4F9B-826C-0664C15B548E}">
      <dgm:prSet/>
      <dgm:spPr/>
      <dgm:t>
        <a:bodyPr/>
        <a:lstStyle/>
        <a:p>
          <a:endParaRPr lang="en-US"/>
        </a:p>
      </dgm:t>
    </dgm:pt>
    <dgm:pt modelId="{44021E1F-AC78-4A77-8DE4-7D5FD8A6FAD7}">
      <dgm:prSet/>
      <dgm:spPr/>
      <dgm:t>
        <a:bodyPr/>
        <a:lstStyle/>
        <a:p>
          <a:r>
            <a:rPr lang="pt-BR"/>
            <a:t>Capacitação de Familiares e Cuidadores;</a:t>
          </a:r>
          <a:endParaRPr lang="en-US"/>
        </a:p>
      </dgm:t>
    </dgm:pt>
    <dgm:pt modelId="{1F8F37E3-8B59-4AC4-A8B9-41CBE04E0FB1}" type="parTrans" cxnId="{675ED741-BBCD-47FF-9A21-EBE439D71E75}">
      <dgm:prSet/>
      <dgm:spPr/>
      <dgm:t>
        <a:bodyPr/>
        <a:lstStyle/>
        <a:p>
          <a:endParaRPr lang="en-US"/>
        </a:p>
      </dgm:t>
    </dgm:pt>
    <dgm:pt modelId="{6D86726D-9B1F-486A-AB5E-84D07C4355BC}" type="sibTrans" cxnId="{675ED741-BBCD-47FF-9A21-EBE439D71E75}">
      <dgm:prSet/>
      <dgm:spPr/>
      <dgm:t>
        <a:bodyPr/>
        <a:lstStyle/>
        <a:p>
          <a:endParaRPr lang="en-US"/>
        </a:p>
      </dgm:t>
    </dgm:pt>
    <dgm:pt modelId="{25D5AB9C-347B-43D8-B687-ABCEBD59B10F}">
      <dgm:prSet/>
      <dgm:spPr/>
      <dgm:t>
        <a:bodyPr/>
        <a:lstStyle/>
        <a:p>
          <a:r>
            <a:rPr lang="pt-BR"/>
            <a:t>Articulação em rede;</a:t>
          </a:r>
          <a:endParaRPr lang="en-US"/>
        </a:p>
      </dgm:t>
    </dgm:pt>
    <dgm:pt modelId="{0ACEA2FE-7F08-45CE-9B35-8A2CFFEA0A54}" type="parTrans" cxnId="{AED690DA-1E18-4952-B97D-10D2B3317D47}">
      <dgm:prSet/>
      <dgm:spPr/>
      <dgm:t>
        <a:bodyPr/>
        <a:lstStyle/>
        <a:p>
          <a:endParaRPr lang="en-US"/>
        </a:p>
      </dgm:t>
    </dgm:pt>
    <dgm:pt modelId="{FD78E139-60B7-4947-82EF-BBA7B589D629}" type="sibTrans" cxnId="{AED690DA-1E18-4952-B97D-10D2B3317D47}">
      <dgm:prSet/>
      <dgm:spPr/>
      <dgm:t>
        <a:bodyPr/>
        <a:lstStyle/>
        <a:p>
          <a:endParaRPr lang="en-US"/>
        </a:p>
      </dgm:t>
    </dgm:pt>
    <dgm:pt modelId="{21191803-ED7A-4DC8-BE52-7B6314AA4620}">
      <dgm:prSet/>
      <dgm:spPr/>
      <dgm:t>
        <a:bodyPr/>
        <a:lstStyle/>
        <a:p>
          <a:r>
            <a:rPr lang="pt-BR"/>
            <a:t>- Elaboração de PDU.</a:t>
          </a:r>
          <a:endParaRPr lang="en-US"/>
        </a:p>
      </dgm:t>
    </dgm:pt>
    <dgm:pt modelId="{C4313B8C-D1F9-429A-B5C7-DA7105ABA889}" type="parTrans" cxnId="{37BA7B84-AA00-4A04-AF29-00FBCDBCB0DD}">
      <dgm:prSet/>
      <dgm:spPr/>
      <dgm:t>
        <a:bodyPr/>
        <a:lstStyle/>
        <a:p>
          <a:endParaRPr lang="en-US"/>
        </a:p>
      </dgm:t>
    </dgm:pt>
    <dgm:pt modelId="{902A0550-F3A5-4948-93FF-5ABD19CC1744}" type="sibTrans" cxnId="{37BA7B84-AA00-4A04-AF29-00FBCDBCB0DD}">
      <dgm:prSet/>
      <dgm:spPr/>
      <dgm:t>
        <a:bodyPr/>
        <a:lstStyle/>
        <a:p>
          <a:endParaRPr lang="en-US"/>
        </a:p>
      </dgm:t>
    </dgm:pt>
    <dgm:pt modelId="{061C3D7F-4C90-4B1D-A4C1-49863C782C83}" type="pres">
      <dgm:prSet presAssocID="{54A90FF7-890B-4F2F-9D85-FFC7C718D605}" presName="matrix" presStyleCnt="0">
        <dgm:presLayoutVars>
          <dgm:chMax val="1"/>
          <dgm:dir/>
          <dgm:resizeHandles val="exact"/>
        </dgm:presLayoutVars>
      </dgm:prSet>
      <dgm:spPr/>
    </dgm:pt>
    <dgm:pt modelId="{F1B4C7F7-D484-4E48-8A11-11D69D24250E}" type="pres">
      <dgm:prSet presAssocID="{54A90FF7-890B-4F2F-9D85-FFC7C718D605}" presName="diamond" presStyleLbl="bgShp" presStyleIdx="0" presStyleCnt="1"/>
      <dgm:spPr/>
    </dgm:pt>
    <dgm:pt modelId="{D9616331-7594-40BE-B551-969CC5BB33B4}" type="pres">
      <dgm:prSet presAssocID="{54A90FF7-890B-4F2F-9D85-FFC7C718D605}" presName="quad1" presStyleLbl="node1" presStyleIdx="0" presStyleCnt="4">
        <dgm:presLayoutVars>
          <dgm:chMax val="0"/>
          <dgm:chPref val="0"/>
          <dgm:bulletEnabled val="1"/>
        </dgm:presLayoutVars>
      </dgm:prSet>
      <dgm:spPr/>
    </dgm:pt>
    <dgm:pt modelId="{855E5F0F-8A1A-4D03-B4BB-6018A89E39C0}" type="pres">
      <dgm:prSet presAssocID="{54A90FF7-890B-4F2F-9D85-FFC7C718D605}" presName="quad2" presStyleLbl="node1" presStyleIdx="1" presStyleCnt="4">
        <dgm:presLayoutVars>
          <dgm:chMax val="0"/>
          <dgm:chPref val="0"/>
          <dgm:bulletEnabled val="1"/>
        </dgm:presLayoutVars>
      </dgm:prSet>
      <dgm:spPr/>
    </dgm:pt>
    <dgm:pt modelId="{9CC915B1-7148-47E8-83C1-FCC3FED222A9}" type="pres">
      <dgm:prSet presAssocID="{54A90FF7-890B-4F2F-9D85-FFC7C718D605}" presName="quad3" presStyleLbl="node1" presStyleIdx="2" presStyleCnt="4">
        <dgm:presLayoutVars>
          <dgm:chMax val="0"/>
          <dgm:chPref val="0"/>
          <dgm:bulletEnabled val="1"/>
        </dgm:presLayoutVars>
      </dgm:prSet>
      <dgm:spPr/>
    </dgm:pt>
    <dgm:pt modelId="{CC684F66-BDF9-4F26-9B66-B5C6061DAAF3}" type="pres">
      <dgm:prSet presAssocID="{54A90FF7-890B-4F2F-9D85-FFC7C718D605}" presName="quad4" presStyleLbl="node1" presStyleIdx="3" presStyleCnt="4">
        <dgm:presLayoutVars>
          <dgm:chMax val="0"/>
          <dgm:chPref val="0"/>
          <dgm:bulletEnabled val="1"/>
        </dgm:presLayoutVars>
      </dgm:prSet>
      <dgm:spPr/>
    </dgm:pt>
  </dgm:ptLst>
  <dgm:cxnLst>
    <dgm:cxn modelId="{C4564D2C-07F0-4F9B-826C-0664C15B548E}" srcId="{54A90FF7-890B-4F2F-9D85-FFC7C718D605}" destId="{90E4DC76-E7A6-4CC0-A8C5-A9F6779BFE0F}" srcOrd="0" destOrd="0" parTransId="{7F4F305A-8E29-4E48-B631-CDCFB3096D74}" sibTransId="{5B7A62C7-5C72-4292-B1CD-94D801F97909}"/>
    <dgm:cxn modelId="{51297F39-A952-4849-8E33-3DC59BCF681F}" type="presOf" srcId="{25D5AB9C-347B-43D8-B687-ABCEBD59B10F}" destId="{9CC915B1-7148-47E8-83C1-FCC3FED222A9}" srcOrd="0" destOrd="0" presId="urn:microsoft.com/office/officeart/2005/8/layout/matrix3"/>
    <dgm:cxn modelId="{675ED741-BBCD-47FF-9A21-EBE439D71E75}" srcId="{54A90FF7-890B-4F2F-9D85-FFC7C718D605}" destId="{44021E1F-AC78-4A77-8DE4-7D5FD8A6FAD7}" srcOrd="1" destOrd="0" parTransId="{1F8F37E3-8B59-4AC4-A8B9-41CBE04E0FB1}" sibTransId="{6D86726D-9B1F-486A-AB5E-84D07C4355BC}"/>
    <dgm:cxn modelId="{B66D377E-FFAB-4B14-BE0F-C433E2D2A19E}" type="presOf" srcId="{21191803-ED7A-4DC8-BE52-7B6314AA4620}" destId="{CC684F66-BDF9-4F26-9B66-B5C6061DAAF3}" srcOrd="0" destOrd="0" presId="urn:microsoft.com/office/officeart/2005/8/layout/matrix3"/>
    <dgm:cxn modelId="{37BA7B84-AA00-4A04-AF29-00FBCDBCB0DD}" srcId="{54A90FF7-890B-4F2F-9D85-FFC7C718D605}" destId="{21191803-ED7A-4DC8-BE52-7B6314AA4620}" srcOrd="3" destOrd="0" parTransId="{C4313B8C-D1F9-429A-B5C7-DA7105ABA889}" sibTransId="{902A0550-F3A5-4948-93FF-5ABD19CC1744}"/>
    <dgm:cxn modelId="{D0FFBFB1-6214-4427-8973-7879CC041F7E}" type="presOf" srcId="{54A90FF7-890B-4F2F-9D85-FFC7C718D605}" destId="{061C3D7F-4C90-4B1D-A4C1-49863C782C83}" srcOrd="0" destOrd="0" presId="urn:microsoft.com/office/officeart/2005/8/layout/matrix3"/>
    <dgm:cxn modelId="{4C7621D6-6B7B-406A-B62B-6833015EF695}" type="presOf" srcId="{90E4DC76-E7A6-4CC0-A8C5-A9F6779BFE0F}" destId="{D9616331-7594-40BE-B551-969CC5BB33B4}" srcOrd="0" destOrd="0" presId="urn:microsoft.com/office/officeart/2005/8/layout/matrix3"/>
    <dgm:cxn modelId="{AED690DA-1E18-4952-B97D-10D2B3317D47}" srcId="{54A90FF7-890B-4F2F-9D85-FFC7C718D605}" destId="{25D5AB9C-347B-43D8-B687-ABCEBD59B10F}" srcOrd="2" destOrd="0" parTransId="{0ACEA2FE-7F08-45CE-9B35-8A2CFFEA0A54}" sibTransId="{FD78E139-60B7-4947-82EF-BBA7B589D629}"/>
    <dgm:cxn modelId="{D2BC91E5-0FE3-4ED5-88E9-B1B112EA9238}" type="presOf" srcId="{44021E1F-AC78-4A77-8DE4-7D5FD8A6FAD7}" destId="{855E5F0F-8A1A-4D03-B4BB-6018A89E39C0}" srcOrd="0" destOrd="0" presId="urn:microsoft.com/office/officeart/2005/8/layout/matrix3"/>
    <dgm:cxn modelId="{5FA4C4D2-62CD-49A4-A3DF-235825857A4B}" type="presParOf" srcId="{061C3D7F-4C90-4B1D-A4C1-49863C782C83}" destId="{F1B4C7F7-D484-4E48-8A11-11D69D24250E}" srcOrd="0" destOrd="0" presId="urn:microsoft.com/office/officeart/2005/8/layout/matrix3"/>
    <dgm:cxn modelId="{8CCD2328-A35A-47D5-B4B3-E68C1FCF9A14}" type="presParOf" srcId="{061C3D7F-4C90-4B1D-A4C1-49863C782C83}" destId="{D9616331-7594-40BE-B551-969CC5BB33B4}" srcOrd="1" destOrd="0" presId="urn:microsoft.com/office/officeart/2005/8/layout/matrix3"/>
    <dgm:cxn modelId="{AB8F6337-8AD4-42B9-AB5A-D0BB7D1025AA}" type="presParOf" srcId="{061C3D7F-4C90-4B1D-A4C1-49863C782C83}" destId="{855E5F0F-8A1A-4D03-B4BB-6018A89E39C0}" srcOrd="2" destOrd="0" presId="urn:microsoft.com/office/officeart/2005/8/layout/matrix3"/>
    <dgm:cxn modelId="{BD5BE557-421D-47FE-9160-61D9B203332A}" type="presParOf" srcId="{061C3D7F-4C90-4B1D-A4C1-49863C782C83}" destId="{9CC915B1-7148-47E8-83C1-FCC3FED222A9}" srcOrd="3" destOrd="0" presId="urn:microsoft.com/office/officeart/2005/8/layout/matrix3"/>
    <dgm:cxn modelId="{0B22D7B6-30C7-495A-B2AB-271C553596D7}" type="presParOf" srcId="{061C3D7F-4C90-4B1D-A4C1-49863C782C83}" destId="{CC684F66-BDF9-4F26-9B66-B5C6061DAAF3}"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4A34C87-98F2-4B1E-9686-931C2295D5A9}"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D3DD680E-6262-43C8-8CF1-D2ABEDDA58AB}">
      <dgm:prSet/>
      <dgm:spPr/>
      <dgm:t>
        <a:bodyPr/>
        <a:lstStyle/>
        <a:p>
          <a:r>
            <a:rPr lang="pt-BR"/>
            <a:t>O Serviço de Proteção e Atendimento Integral à Família - PAIF e o Serviço de Proteção Social Básica no Domicílio -SPSBD são programas distintos, mas relacionados dentro da política de assistência social. </a:t>
          </a:r>
          <a:endParaRPr lang="en-US"/>
        </a:p>
      </dgm:t>
    </dgm:pt>
    <dgm:pt modelId="{3472542E-46B6-4F5D-BEE3-BED78F32CAC0}" type="parTrans" cxnId="{383EEC64-6F22-4857-B5EA-453E3ADE588C}">
      <dgm:prSet/>
      <dgm:spPr/>
      <dgm:t>
        <a:bodyPr/>
        <a:lstStyle/>
        <a:p>
          <a:endParaRPr lang="en-US"/>
        </a:p>
      </dgm:t>
    </dgm:pt>
    <dgm:pt modelId="{7C62EC09-BEC2-4C05-A17F-043843A45A22}" type="sibTrans" cxnId="{383EEC64-6F22-4857-B5EA-453E3ADE588C}">
      <dgm:prSet/>
      <dgm:spPr/>
      <dgm:t>
        <a:bodyPr/>
        <a:lstStyle/>
        <a:p>
          <a:endParaRPr lang="en-US"/>
        </a:p>
      </dgm:t>
    </dgm:pt>
    <dgm:pt modelId="{9DC294F4-DA05-480E-895C-0BF779CF0F1A}">
      <dgm:prSet/>
      <dgm:spPr/>
      <dgm:t>
        <a:bodyPr/>
        <a:lstStyle/>
        <a:p>
          <a:r>
            <a:rPr lang="pt-BR"/>
            <a:t>Embora ambos os programas tenham objetivos semelhantes de promover o bem-estar das famílias em situação de vulnerabilidade, suas abordagens e modalidades de atendimento são diferentes, o que ajuda a distingui-los claramente.</a:t>
          </a:r>
          <a:endParaRPr lang="en-US"/>
        </a:p>
      </dgm:t>
    </dgm:pt>
    <dgm:pt modelId="{6B411B89-A1D6-4AF8-8E81-C3FCE229F37E}" type="parTrans" cxnId="{57EF7A7D-2E91-4DDD-9885-1F9A9C05D57B}">
      <dgm:prSet/>
      <dgm:spPr/>
      <dgm:t>
        <a:bodyPr/>
        <a:lstStyle/>
        <a:p>
          <a:endParaRPr lang="en-US"/>
        </a:p>
      </dgm:t>
    </dgm:pt>
    <dgm:pt modelId="{5327BEA1-2C3A-4572-8EF2-6F263C96A0F6}" type="sibTrans" cxnId="{57EF7A7D-2E91-4DDD-9885-1F9A9C05D57B}">
      <dgm:prSet/>
      <dgm:spPr/>
      <dgm:t>
        <a:bodyPr/>
        <a:lstStyle/>
        <a:p>
          <a:endParaRPr lang="en-US"/>
        </a:p>
      </dgm:t>
    </dgm:pt>
    <dgm:pt modelId="{AAC1C083-05C6-4206-842B-673DCF27EDC1}" type="pres">
      <dgm:prSet presAssocID="{34A34C87-98F2-4B1E-9686-931C2295D5A9}" presName="hierChild1" presStyleCnt="0">
        <dgm:presLayoutVars>
          <dgm:chPref val="1"/>
          <dgm:dir/>
          <dgm:animOne val="branch"/>
          <dgm:animLvl val="lvl"/>
          <dgm:resizeHandles/>
        </dgm:presLayoutVars>
      </dgm:prSet>
      <dgm:spPr/>
    </dgm:pt>
    <dgm:pt modelId="{1ADB47D8-030C-43AF-AFF6-A9C041A84B20}" type="pres">
      <dgm:prSet presAssocID="{D3DD680E-6262-43C8-8CF1-D2ABEDDA58AB}" presName="hierRoot1" presStyleCnt="0"/>
      <dgm:spPr/>
    </dgm:pt>
    <dgm:pt modelId="{C53EA67F-DF4E-4DD6-9FAA-2E45FC4EC956}" type="pres">
      <dgm:prSet presAssocID="{D3DD680E-6262-43C8-8CF1-D2ABEDDA58AB}" presName="composite" presStyleCnt="0"/>
      <dgm:spPr/>
    </dgm:pt>
    <dgm:pt modelId="{819E00E7-161C-405A-BF2E-0757AB337BC9}" type="pres">
      <dgm:prSet presAssocID="{D3DD680E-6262-43C8-8CF1-D2ABEDDA58AB}" presName="background" presStyleLbl="node0" presStyleIdx="0" presStyleCnt="2"/>
      <dgm:spPr/>
    </dgm:pt>
    <dgm:pt modelId="{0B741335-9A7A-47E7-9738-30DD17700A9A}" type="pres">
      <dgm:prSet presAssocID="{D3DD680E-6262-43C8-8CF1-D2ABEDDA58AB}" presName="text" presStyleLbl="fgAcc0" presStyleIdx="0" presStyleCnt="2">
        <dgm:presLayoutVars>
          <dgm:chPref val="3"/>
        </dgm:presLayoutVars>
      </dgm:prSet>
      <dgm:spPr/>
    </dgm:pt>
    <dgm:pt modelId="{AAE51B66-91B6-4DFA-8A77-B4738910836A}" type="pres">
      <dgm:prSet presAssocID="{D3DD680E-6262-43C8-8CF1-D2ABEDDA58AB}" presName="hierChild2" presStyleCnt="0"/>
      <dgm:spPr/>
    </dgm:pt>
    <dgm:pt modelId="{7F7565D4-92B0-4C2C-9DDB-9D501AEBF31B}" type="pres">
      <dgm:prSet presAssocID="{9DC294F4-DA05-480E-895C-0BF779CF0F1A}" presName="hierRoot1" presStyleCnt="0"/>
      <dgm:spPr/>
    </dgm:pt>
    <dgm:pt modelId="{4C4066E2-7144-42DA-825B-420BD939FCDC}" type="pres">
      <dgm:prSet presAssocID="{9DC294F4-DA05-480E-895C-0BF779CF0F1A}" presName="composite" presStyleCnt="0"/>
      <dgm:spPr/>
    </dgm:pt>
    <dgm:pt modelId="{DA64D8D0-1D6C-47E0-BD60-E0D671A2AD6E}" type="pres">
      <dgm:prSet presAssocID="{9DC294F4-DA05-480E-895C-0BF779CF0F1A}" presName="background" presStyleLbl="node0" presStyleIdx="1" presStyleCnt="2"/>
      <dgm:spPr/>
    </dgm:pt>
    <dgm:pt modelId="{19307A3E-BD82-49EC-833F-5AA45D7CA609}" type="pres">
      <dgm:prSet presAssocID="{9DC294F4-DA05-480E-895C-0BF779CF0F1A}" presName="text" presStyleLbl="fgAcc0" presStyleIdx="1" presStyleCnt="2">
        <dgm:presLayoutVars>
          <dgm:chPref val="3"/>
        </dgm:presLayoutVars>
      </dgm:prSet>
      <dgm:spPr/>
    </dgm:pt>
    <dgm:pt modelId="{1E7747AB-B7B1-441D-9EE3-8B027D8E7FE9}" type="pres">
      <dgm:prSet presAssocID="{9DC294F4-DA05-480E-895C-0BF779CF0F1A}" presName="hierChild2" presStyleCnt="0"/>
      <dgm:spPr/>
    </dgm:pt>
  </dgm:ptLst>
  <dgm:cxnLst>
    <dgm:cxn modelId="{72D68D06-F229-41AD-9E74-27F5F0ED8DE9}" type="presOf" srcId="{34A34C87-98F2-4B1E-9686-931C2295D5A9}" destId="{AAC1C083-05C6-4206-842B-673DCF27EDC1}" srcOrd="0" destOrd="0" presId="urn:microsoft.com/office/officeart/2005/8/layout/hierarchy1"/>
    <dgm:cxn modelId="{383EEC64-6F22-4857-B5EA-453E3ADE588C}" srcId="{34A34C87-98F2-4B1E-9686-931C2295D5A9}" destId="{D3DD680E-6262-43C8-8CF1-D2ABEDDA58AB}" srcOrd="0" destOrd="0" parTransId="{3472542E-46B6-4F5D-BEE3-BED78F32CAC0}" sibTransId="{7C62EC09-BEC2-4C05-A17F-043843A45A22}"/>
    <dgm:cxn modelId="{B25A1C5A-5C3E-4DE9-B1B6-C0E38870A644}" type="presOf" srcId="{9DC294F4-DA05-480E-895C-0BF779CF0F1A}" destId="{19307A3E-BD82-49EC-833F-5AA45D7CA609}" srcOrd="0" destOrd="0" presId="urn:microsoft.com/office/officeart/2005/8/layout/hierarchy1"/>
    <dgm:cxn modelId="{57EF7A7D-2E91-4DDD-9885-1F9A9C05D57B}" srcId="{34A34C87-98F2-4B1E-9686-931C2295D5A9}" destId="{9DC294F4-DA05-480E-895C-0BF779CF0F1A}" srcOrd="1" destOrd="0" parTransId="{6B411B89-A1D6-4AF8-8E81-C3FCE229F37E}" sibTransId="{5327BEA1-2C3A-4572-8EF2-6F263C96A0F6}"/>
    <dgm:cxn modelId="{2CEA60FB-3A0A-4DD4-B3D5-4487ABA3C82D}" type="presOf" srcId="{D3DD680E-6262-43C8-8CF1-D2ABEDDA58AB}" destId="{0B741335-9A7A-47E7-9738-30DD17700A9A}" srcOrd="0" destOrd="0" presId="urn:microsoft.com/office/officeart/2005/8/layout/hierarchy1"/>
    <dgm:cxn modelId="{2A96B951-31B1-4FEE-A697-34156606C22E}" type="presParOf" srcId="{AAC1C083-05C6-4206-842B-673DCF27EDC1}" destId="{1ADB47D8-030C-43AF-AFF6-A9C041A84B20}" srcOrd="0" destOrd="0" presId="urn:microsoft.com/office/officeart/2005/8/layout/hierarchy1"/>
    <dgm:cxn modelId="{3373B23F-C833-4BB1-A04F-5963BC3FCC90}" type="presParOf" srcId="{1ADB47D8-030C-43AF-AFF6-A9C041A84B20}" destId="{C53EA67F-DF4E-4DD6-9FAA-2E45FC4EC956}" srcOrd="0" destOrd="0" presId="urn:microsoft.com/office/officeart/2005/8/layout/hierarchy1"/>
    <dgm:cxn modelId="{0935C1E8-BAD3-4385-B384-817F499D98BF}" type="presParOf" srcId="{C53EA67F-DF4E-4DD6-9FAA-2E45FC4EC956}" destId="{819E00E7-161C-405A-BF2E-0757AB337BC9}" srcOrd="0" destOrd="0" presId="urn:microsoft.com/office/officeart/2005/8/layout/hierarchy1"/>
    <dgm:cxn modelId="{3658DAB1-EE37-43A3-9267-7E71939BBA25}" type="presParOf" srcId="{C53EA67F-DF4E-4DD6-9FAA-2E45FC4EC956}" destId="{0B741335-9A7A-47E7-9738-30DD17700A9A}" srcOrd="1" destOrd="0" presId="urn:microsoft.com/office/officeart/2005/8/layout/hierarchy1"/>
    <dgm:cxn modelId="{AC4FBAD7-1B11-4627-9128-6784D0CB1EC8}" type="presParOf" srcId="{1ADB47D8-030C-43AF-AFF6-A9C041A84B20}" destId="{AAE51B66-91B6-4DFA-8A77-B4738910836A}" srcOrd="1" destOrd="0" presId="urn:microsoft.com/office/officeart/2005/8/layout/hierarchy1"/>
    <dgm:cxn modelId="{0C7E7B95-ED25-4540-88E2-5DA44C6F402A}" type="presParOf" srcId="{AAC1C083-05C6-4206-842B-673DCF27EDC1}" destId="{7F7565D4-92B0-4C2C-9DDB-9D501AEBF31B}" srcOrd="1" destOrd="0" presId="urn:microsoft.com/office/officeart/2005/8/layout/hierarchy1"/>
    <dgm:cxn modelId="{2BD21AAE-A616-4862-A466-BE9EF9D0C30B}" type="presParOf" srcId="{7F7565D4-92B0-4C2C-9DDB-9D501AEBF31B}" destId="{4C4066E2-7144-42DA-825B-420BD939FCDC}" srcOrd="0" destOrd="0" presId="urn:microsoft.com/office/officeart/2005/8/layout/hierarchy1"/>
    <dgm:cxn modelId="{F5E3AB13-3A38-4988-A4C3-907F828B1F42}" type="presParOf" srcId="{4C4066E2-7144-42DA-825B-420BD939FCDC}" destId="{DA64D8D0-1D6C-47E0-BD60-E0D671A2AD6E}" srcOrd="0" destOrd="0" presId="urn:microsoft.com/office/officeart/2005/8/layout/hierarchy1"/>
    <dgm:cxn modelId="{322EC282-E3E0-46EF-938E-8537816C87DE}" type="presParOf" srcId="{4C4066E2-7144-42DA-825B-420BD939FCDC}" destId="{19307A3E-BD82-49EC-833F-5AA45D7CA609}" srcOrd="1" destOrd="0" presId="urn:microsoft.com/office/officeart/2005/8/layout/hierarchy1"/>
    <dgm:cxn modelId="{63A7D8A0-1F11-4B6E-967E-64751911A787}" type="presParOf" srcId="{7F7565D4-92B0-4C2C-9DDB-9D501AEBF31B}" destId="{1E7747AB-B7B1-441D-9EE3-8B027D8E7FE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2206542-57B4-4F21-BEC8-69455BCAAC47}"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9FD44EE6-57EE-4E77-941C-5A33EFC28CF9}">
      <dgm:prSet custT="1"/>
      <dgm:spPr/>
      <dgm:t>
        <a:bodyPr/>
        <a:lstStyle/>
        <a:p>
          <a:pPr>
            <a:lnSpc>
              <a:spcPct val="100000"/>
            </a:lnSpc>
          </a:pPr>
          <a:r>
            <a:rPr lang="pt-BR" sz="2000" dirty="0"/>
            <a:t>Com as visitas domiciliares do PAIF e visitas para busca ativa de usuários.</a:t>
          </a:r>
          <a:endParaRPr lang="en-US" sz="2000" dirty="0"/>
        </a:p>
      </dgm:t>
    </dgm:pt>
    <dgm:pt modelId="{F26D0D7A-0E01-4340-9B4F-D322A759E756}" type="parTrans" cxnId="{08343613-8142-4D44-A606-C84581EB5D9B}">
      <dgm:prSet/>
      <dgm:spPr/>
      <dgm:t>
        <a:bodyPr/>
        <a:lstStyle/>
        <a:p>
          <a:endParaRPr lang="en-US"/>
        </a:p>
      </dgm:t>
    </dgm:pt>
    <dgm:pt modelId="{38DBA7CE-B932-4C0B-922C-DD3DB431ABB2}" type="sibTrans" cxnId="{08343613-8142-4D44-A606-C84581EB5D9B}">
      <dgm:prSet/>
      <dgm:spPr/>
      <dgm:t>
        <a:bodyPr/>
        <a:lstStyle/>
        <a:p>
          <a:endParaRPr lang="en-US"/>
        </a:p>
      </dgm:t>
    </dgm:pt>
    <dgm:pt modelId="{EF334045-DDAE-4111-9DA7-68CF35B7A92B}">
      <dgm:prSet custT="1"/>
      <dgm:spPr/>
      <dgm:t>
        <a:bodyPr/>
        <a:lstStyle/>
        <a:p>
          <a:pPr>
            <a:lnSpc>
              <a:spcPct val="100000"/>
            </a:lnSpc>
          </a:pPr>
          <a:r>
            <a:rPr lang="pt-BR" sz="1800" dirty="0"/>
            <a:t>OBS: Enquanto o PAIF tem um foco mais amplo no fortalecimento de vínculos familiares e comunitários, atendendo famílias em situação de vulnerabilidade de forma geral, o PSB-D é mais específico, direcionado para famílias que tenham pessoas com deficiência e/ou idosas, oferecendo apoio domiciliar adaptado às necessidades desses membros familiares.</a:t>
          </a:r>
          <a:endParaRPr lang="en-US" sz="1800" dirty="0"/>
        </a:p>
      </dgm:t>
    </dgm:pt>
    <dgm:pt modelId="{3BE350C1-1D22-4606-84B2-44EFF38DD6B8}" type="parTrans" cxnId="{F0A0D8E1-6E40-468B-A627-A3814FF093D2}">
      <dgm:prSet/>
      <dgm:spPr/>
      <dgm:t>
        <a:bodyPr/>
        <a:lstStyle/>
        <a:p>
          <a:endParaRPr lang="en-US"/>
        </a:p>
      </dgm:t>
    </dgm:pt>
    <dgm:pt modelId="{206C1223-BCA6-4EAA-9DEC-88E966DAA0A2}" type="sibTrans" cxnId="{F0A0D8E1-6E40-468B-A627-A3814FF093D2}">
      <dgm:prSet/>
      <dgm:spPr/>
      <dgm:t>
        <a:bodyPr/>
        <a:lstStyle/>
        <a:p>
          <a:endParaRPr lang="en-US"/>
        </a:p>
      </dgm:t>
    </dgm:pt>
    <dgm:pt modelId="{019A5744-77D9-4821-985D-F9943345E7C2}" type="pres">
      <dgm:prSet presAssocID="{32206542-57B4-4F21-BEC8-69455BCAAC47}" presName="root" presStyleCnt="0">
        <dgm:presLayoutVars>
          <dgm:dir/>
          <dgm:resizeHandles val="exact"/>
        </dgm:presLayoutVars>
      </dgm:prSet>
      <dgm:spPr/>
    </dgm:pt>
    <dgm:pt modelId="{ECFDD48D-1244-4182-9F0C-090D8794655B}" type="pres">
      <dgm:prSet presAssocID="{9FD44EE6-57EE-4E77-941C-5A33EFC28CF9}" presName="compNode" presStyleCnt="0"/>
      <dgm:spPr/>
    </dgm:pt>
    <dgm:pt modelId="{4B8765CF-2A5A-406B-A5C7-3B8EECB6414B}" type="pres">
      <dgm:prSet presAssocID="{9FD44EE6-57EE-4E77-941C-5A33EFC28CF9}" presName="bgRect" presStyleLbl="bgShp" presStyleIdx="0" presStyleCnt="2" custLinFactNeighborX="-11467" custLinFactNeighborY="-3849"/>
      <dgm:spPr/>
    </dgm:pt>
    <dgm:pt modelId="{0ACC3619-3D7D-4541-9959-A77C218A5546}" type="pres">
      <dgm:prSet presAssocID="{9FD44EE6-57EE-4E77-941C-5A33EFC28CF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Target Audience"/>
        </a:ext>
      </dgm:extLst>
    </dgm:pt>
    <dgm:pt modelId="{36B62253-DBBC-4442-A4B3-616D3229ECDE}" type="pres">
      <dgm:prSet presAssocID="{9FD44EE6-57EE-4E77-941C-5A33EFC28CF9}" presName="spaceRect" presStyleCnt="0"/>
      <dgm:spPr/>
    </dgm:pt>
    <dgm:pt modelId="{664E8B36-E89F-410A-81FF-EBD4BE9CABFF}" type="pres">
      <dgm:prSet presAssocID="{9FD44EE6-57EE-4E77-941C-5A33EFC28CF9}" presName="parTx" presStyleLbl="revTx" presStyleIdx="0" presStyleCnt="2">
        <dgm:presLayoutVars>
          <dgm:chMax val="0"/>
          <dgm:chPref val="0"/>
        </dgm:presLayoutVars>
      </dgm:prSet>
      <dgm:spPr/>
    </dgm:pt>
    <dgm:pt modelId="{EFC4A668-D821-4266-ACF0-2876DA59B28E}" type="pres">
      <dgm:prSet presAssocID="{38DBA7CE-B932-4C0B-922C-DD3DB431ABB2}" presName="sibTrans" presStyleCnt="0"/>
      <dgm:spPr/>
    </dgm:pt>
    <dgm:pt modelId="{B424FBAE-12F8-4EBA-A98F-8CF1DF3F9C0E}" type="pres">
      <dgm:prSet presAssocID="{EF334045-DDAE-4111-9DA7-68CF35B7A92B}" presName="compNode" presStyleCnt="0"/>
      <dgm:spPr/>
    </dgm:pt>
    <dgm:pt modelId="{CBC0FBCC-40C4-4C48-B6A9-E8E391A8F196}" type="pres">
      <dgm:prSet presAssocID="{EF334045-DDAE-4111-9DA7-68CF35B7A92B}" presName="bgRect" presStyleLbl="bgShp" presStyleIdx="1" presStyleCnt="2"/>
      <dgm:spPr/>
    </dgm:pt>
    <dgm:pt modelId="{F0477CDF-05DC-4561-B710-08C4F6DEBE20}" type="pres">
      <dgm:prSet presAssocID="{EF334045-DDAE-4111-9DA7-68CF35B7A92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uburban scene"/>
        </a:ext>
      </dgm:extLst>
    </dgm:pt>
    <dgm:pt modelId="{DA822F6B-ACDD-42D7-B9C2-34C6032547A8}" type="pres">
      <dgm:prSet presAssocID="{EF334045-DDAE-4111-9DA7-68CF35B7A92B}" presName="spaceRect" presStyleCnt="0"/>
      <dgm:spPr/>
    </dgm:pt>
    <dgm:pt modelId="{0C5DCD42-F6FA-4B72-965C-B71C3CC35455}" type="pres">
      <dgm:prSet presAssocID="{EF334045-DDAE-4111-9DA7-68CF35B7A92B}" presName="parTx" presStyleLbl="revTx" presStyleIdx="1" presStyleCnt="2">
        <dgm:presLayoutVars>
          <dgm:chMax val="0"/>
          <dgm:chPref val="0"/>
        </dgm:presLayoutVars>
      </dgm:prSet>
      <dgm:spPr/>
    </dgm:pt>
  </dgm:ptLst>
  <dgm:cxnLst>
    <dgm:cxn modelId="{08343613-8142-4D44-A606-C84581EB5D9B}" srcId="{32206542-57B4-4F21-BEC8-69455BCAAC47}" destId="{9FD44EE6-57EE-4E77-941C-5A33EFC28CF9}" srcOrd="0" destOrd="0" parTransId="{F26D0D7A-0E01-4340-9B4F-D322A759E756}" sibTransId="{38DBA7CE-B932-4C0B-922C-DD3DB431ABB2}"/>
    <dgm:cxn modelId="{013A0455-94FA-4414-A624-816D88BD93A6}" type="presOf" srcId="{32206542-57B4-4F21-BEC8-69455BCAAC47}" destId="{019A5744-77D9-4821-985D-F9943345E7C2}" srcOrd="0" destOrd="0" presId="urn:microsoft.com/office/officeart/2018/2/layout/IconVerticalSolidList"/>
    <dgm:cxn modelId="{8D51B19E-1FD9-47A1-88FF-E52A8226EDF0}" type="presOf" srcId="{9FD44EE6-57EE-4E77-941C-5A33EFC28CF9}" destId="{664E8B36-E89F-410A-81FF-EBD4BE9CABFF}" srcOrd="0" destOrd="0" presId="urn:microsoft.com/office/officeart/2018/2/layout/IconVerticalSolidList"/>
    <dgm:cxn modelId="{045BFC9E-9789-41CB-B142-16116B172E16}" type="presOf" srcId="{EF334045-DDAE-4111-9DA7-68CF35B7A92B}" destId="{0C5DCD42-F6FA-4B72-965C-B71C3CC35455}" srcOrd="0" destOrd="0" presId="urn:microsoft.com/office/officeart/2018/2/layout/IconVerticalSolidList"/>
    <dgm:cxn modelId="{F0A0D8E1-6E40-468B-A627-A3814FF093D2}" srcId="{32206542-57B4-4F21-BEC8-69455BCAAC47}" destId="{EF334045-DDAE-4111-9DA7-68CF35B7A92B}" srcOrd="1" destOrd="0" parTransId="{3BE350C1-1D22-4606-84B2-44EFF38DD6B8}" sibTransId="{206C1223-BCA6-4EAA-9DEC-88E966DAA0A2}"/>
    <dgm:cxn modelId="{51F8B431-D00B-4ADB-9379-E4090D0BDAC8}" type="presParOf" srcId="{019A5744-77D9-4821-985D-F9943345E7C2}" destId="{ECFDD48D-1244-4182-9F0C-090D8794655B}" srcOrd="0" destOrd="0" presId="urn:microsoft.com/office/officeart/2018/2/layout/IconVerticalSolidList"/>
    <dgm:cxn modelId="{589F15D1-2DF5-494B-8D6A-BB979490B65C}" type="presParOf" srcId="{ECFDD48D-1244-4182-9F0C-090D8794655B}" destId="{4B8765CF-2A5A-406B-A5C7-3B8EECB6414B}" srcOrd="0" destOrd="0" presId="urn:microsoft.com/office/officeart/2018/2/layout/IconVerticalSolidList"/>
    <dgm:cxn modelId="{399FC3C1-B248-4AEF-AB89-590696694D28}" type="presParOf" srcId="{ECFDD48D-1244-4182-9F0C-090D8794655B}" destId="{0ACC3619-3D7D-4541-9959-A77C218A5546}" srcOrd="1" destOrd="0" presId="urn:microsoft.com/office/officeart/2018/2/layout/IconVerticalSolidList"/>
    <dgm:cxn modelId="{9C389D92-B6CB-4D82-876E-8CCE5E007C1C}" type="presParOf" srcId="{ECFDD48D-1244-4182-9F0C-090D8794655B}" destId="{36B62253-DBBC-4442-A4B3-616D3229ECDE}" srcOrd="2" destOrd="0" presId="urn:microsoft.com/office/officeart/2018/2/layout/IconVerticalSolidList"/>
    <dgm:cxn modelId="{F23212AA-1E90-434E-8895-652174E89EDE}" type="presParOf" srcId="{ECFDD48D-1244-4182-9F0C-090D8794655B}" destId="{664E8B36-E89F-410A-81FF-EBD4BE9CABFF}" srcOrd="3" destOrd="0" presId="urn:microsoft.com/office/officeart/2018/2/layout/IconVerticalSolidList"/>
    <dgm:cxn modelId="{D4EDBE10-9DAC-40C0-942A-874502D936D7}" type="presParOf" srcId="{019A5744-77D9-4821-985D-F9943345E7C2}" destId="{EFC4A668-D821-4266-ACF0-2876DA59B28E}" srcOrd="1" destOrd="0" presId="urn:microsoft.com/office/officeart/2018/2/layout/IconVerticalSolidList"/>
    <dgm:cxn modelId="{010A5A2E-B470-4818-B3C7-B1F34F7313BF}" type="presParOf" srcId="{019A5744-77D9-4821-985D-F9943345E7C2}" destId="{B424FBAE-12F8-4EBA-A98F-8CF1DF3F9C0E}" srcOrd="2" destOrd="0" presId="urn:microsoft.com/office/officeart/2018/2/layout/IconVerticalSolidList"/>
    <dgm:cxn modelId="{7D30C962-83F8-4148-868A-EB159A763620}" type="presParOf" srcId="{B424FBAE-12F8-4EBA-A98F-8CF1DF3F9C0E}" destId="{CBC0FBCC-40C4-4C48-B6A9-E8E391A8F196}" srcOrd="0" destOrd="0" presId="urn:microsoft.com/office/officeart/2018/2/layout/IconVerticalSolidList"/>
    <dgm:cxn modelId="{B9ABFFB8-4F0A-4949-8339-94DA23F25EC7}" type="presParOf" srcId="{B424FBAE-12F8-4EBA-A98F-8CF1DF3F9C0E}" destId="{F0477CDF-05DC-4561-B710-08C4F6DEBE20}" srcOrd="1" destOrd="0" presId="urn:microsoft.com/office/officeart/2018/2/layout/IconVerticalSolidList"/>
    <dgm:cxn modelId="{3F26118A-4FD5-4FA1-9702-C79601771CEB}" type="presParOf" srcId="{B424FBAE-12F8-4EBA-A98F-8CF1DF3F9C0E}" destId="{DA822F6B-ACDD-42D7-B9C2-34C6032547A8}" srcOrd="2" destOrd="0" presId="urn:microsoft.com/office/officeart/2018/2/layout/IconVerticalSolidList"/>
    <dgm:cxn modelId="{6C1AA82F-ADF8-4C0F-838C-DB3E283BF878}" type="presParOf" srcId="{B424FBAE-12F8-4EBA-A98F-8CF1DF3F9C0E}" destId="{0C5DCD42-F6FA-4B72-965C-B71C3CC3545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E54D416-BC40-4F6C-A249-CD8A934E31B5}"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en-US"/>
        </a:p>
      </dgm:t>
    </dgm:pt>
    <dgm:pt modelId="{9C316E33-9D24-4C28-888D-2BBC1DA1827A}">
      <dgm:prSet/>
      <dgm:spPr/>
      <dgm:t>
        <a:bodyPr/>
        <a:lstStyle/>
        <a:p>
          <a:r>
            <a:rPr lang="pt-BR" dirty="0"/>
            <a:t>O PROGRAMA CRIANÇA FELIZ NÃO VAI ACABAR E NEM VAI HAVER DESCUNTINUIDADE DA OFERTA </a:t>
          </a:r>
          <a:endParaRPr lang="en-US" dirty="0"/>
        </a:p>
      </dgm:t>
    </dgm:pt>
    <dgm:pt modelId="{A4EEA949-D8BC-414C-9D26-CCF24B776D80}" type="parTrans" cxnId="{B160F95A-82A1-4FEB-9CCE-1C3E76DFA12A}">
      <dgm:prSet/>
      <dgm:spPr/>
      <dgm:t>
        <a:bodyPr/>
        <a:lstStyle/>
        <a:p>
          <a:endParaRPr lang="en-US"/>
        </a:p>
      </dgm:t>
    </dgm:pt>
    <dgm:pt modelId="{A330D4C9-22C0-46FE-BA0E-AE97577C4CEF}" type="sibTrans" cxnId="{B160F95A-82A1-4FEB-9CCE-1C3E76DFA12A}">
      <dgm:prSet/>
      <dgm:spPr/>
      <dgm:t>
        <a:bodyPr/>
        <a:lstStyle/>
        <a:p>
          <a:endParaRPr lang="en-US"/>
        </a:p>
      </dgm:t>
    </dgm:pt>
    <dgm:pt modelId="{6AE89BBD-6204-4A22-8D62-1C12AEEE3607}" type="pres">
      <dgm:prSet presAssocID="{3E54D416-BC40-4F6C-A249-CD8A934E31B5}" presName="hierChild1" presStyleCnt="0">
        <dgm:presLayoutVars>
          <dgm:orgChart val="1"/>
          <dgm:chPref val="1"/>
          <dgm:dir/>
          <dgm:animOne val="branch"/>
          <dgm:animLvl val="lvl"/>
          <dgm:resizeHandles/>
        </dgm:presLayoutVars>
      </dgm:prSet>
      <dgm:spPr/>
    </dgm:pt>
    <dgm:pt modelId="{CFB4837C-3BC5-4C39-B29A-6FACD86BFDF8}" type="pres">
      <dgm:prSet presAssocID="{9C316E33-9D24-4C28-888D-2BBC1DA1827A}" presName="hierRoot1" presStyleCnt="0">
        <dgm:presLayoutVars>
          <dgm:hierBranch val="init"/>
        </dgm:presLayoutVars>
      </dgm:prSet>
      <dgm:spPr/>
    </dgm:pt>
    <dgm:pt modelId="{B94F8CD6-5147-44D8-A537-A8600AA6900B}" type="pres">
      <dgm:prSet presAssocID="{9C316E33-9D24-4C28-888D-2BBC1DA1827A}" presName="rootComposite1" presStyleCnt="0"/>
      <dgm:spPr/>
    </dgm:pt>
    <dgm:pt modelId="{5E8B278C-CCCB-449E-B139-4736FE82D006}" type="pres">
      <dgm:prSet presAssocID="{9C316E33-9D24-4C28-888D-2BBC1DA1827A}" presName="rootText1" presStyleLbl="node0" presStyleIdx="0" presStyleCnt="1" custScaleY="114655">
        <dgm:presLayoutVars>
          <dgm:chPref val="3"/>
        </dgm:presLayoutVars>
      </dgm:prSet>
      <dgm:spPr/>
    </dgm:pt>
    <dgm:pt modelId="{3484AE0D-8B74-42F7-B0F2-587EC2E1F1E6}" type="pres">
      <dgm:prSet presAssocID="{9C316E33-9D24-4C28-888D-2BBC1DA1827A}" presName="rootConnector1" presStyleLbl="node1" presStyleIdx="0" presStyleCnt="0"/>
      <dgm:spPr/>
    </dgm:pt>
    <dgm:pt modelId="{9631AED0-21D9-4859-A0F8-FF9FD4A0DB6D}" type="pres">
      <dgm:prSet presAssocID="{9C316E33-9D24-4C28-888D-2BBC1DA1827A}" presName="hierChild2" presStyleCnt="0"/>
      <dgm:spPr/>
    </dgm:pt>
    <dgm:pt modelId="{A847B658-EE30-45E9-A339-52BE9C887EDD}" type="pres">
      <dgm:prSet presAssocID="{9C316E33-9D24-4C28-888D-2BBC1DA1827A}" presName="hierChild3" presStyleCnt="0"/>
      <dgm:spPr/>
    </dgm:pt>
  </dgm:ptLst>
  <dgm:cxnLst>
    <dgm:cxn modelId="{66B09A67-3FEB-4B80-A6B3-62F27529C0AD}" type="presOf" srcId="{9C316E33-9D24-4C28-888D-2BBC1DA1827A}" destId="{5E8B278C-CCCB-449E-B139-4736FE82D006}" srcOrd="0" destOrd="0" presId="urn:microsoft.com/office/officeart/2009/3/layout/HorizontalOrganizationChart"/>
    <dgm:cxn modelId="{BF50D26C-9273-48A8-BDD4-1F1DB708898C}" type="presOf" srcId="{9C316E33-9D24-4C28-888D-2BBC1DA1827A}" destId="{3484AE0D-8B74-42F7-B0F2-587EC2E1F1E6}" srcOrd="1" destOrd="0" presId="urn:microsoft.com/office/officeart/2009/3/layout/HorizontalOrganizationChart"/>
    <dgm:cxn modelId="{B160F95A-82A1-4FEB-9CCE-1C3E76DFA12A}" srcId="{3E54D416-BC40-4F6C-A249-CD8A934E31B5}" destId="{9C316E33-9D24-4C28-888D-2BBC1DA1827A}" srcOrd="0" destOrd="0" parTransId="{A4EEA949-D8BC-414C-9D26-CCF24B776D80}" sibTransId="{A330D4C9-22C0-46FE-BA0E-AE97577C4CEF}"/>
    <dgm:cxn modelId="{BBB1F7AF-CBBB-437C-A1B2-F79763788366}" type="presOf" srcId="{3E54D416-BC40-4F6C-A249-CD8A934E31B5}" destId="{6AE89BBD-6204-4A22-8D62-1C12AEEE3607}" srcOrd="0" destOrd="0" presId="urn:microsoft.com/office/officeart/2009/3/layout/HorizontalOrganizationChart"/>
    <dgm:cxn modelId="{A363A0FC-F19F-46F2-BC2C-990759BC306D}" type="presParOf" srcId="{6AE89BBD-6204-4A22-8D62-1C12AEEE3607}" destId="{CFB4837C-3BC5-4C39-B29A-6FACD86BFDF8}" srcOrd="0" destOrd="0" presId="urn:microsoft.com/office/officeart/2009/3/layout/HorizontalOrganizationChart"/>
    <dgm:cxn modelId="{1DC40D19-1DA9-4C8E-82AE-CECF0008C460}" type="presParOf" srcId="{CFB4837C-3BC5-4C39-B29A-6FACD86BFDF8}" destId="{B94F8CD6-5147-44D8-A537-A8600AA6900B}" srcOrd="0" destOrd="0" presId="urn:microsoft.com/office/officeart/2009/3/layout/HorizontalOrganizationChart"/>
    <dgm:cxn modelId="{00DF9027-6495-4589-8CE7-01B68A0D5F27}" type="presParOf" srcId="{B94F8CD6-5147-44D8-A537-A8600AA6900B}" destId="{5E8B278C-CCCB-449E-B139-4736FE82D006}" srcOrd="0" destOrd="0" presId="urn:microsoft.com/office/officeart/2009/3/layout/HorizontalOrganizationChart"/>
    <dgm:cxn modelId="{57CB8981-2B11-4D1D-A077-7AEC566AF2B6}" type="presParOf" srcId="{B94F8CD6-5147-44D8-A537-A8600AA6900B}" destId="{3484AE0D-8B74-42F7-B0F2-587EC2E1F1E6}" srcOrd="1" destOrd="0" presId="urn:microsoft.com/office/officeart/2009/3/layout/HorizontalOrganizationChart"/>
    <dgm:cxn modelId="{1259541D-4258-45F6-8432-2BEC26A221CC}" type="presParOf" srcId="{CFB4837C-3BC5-4C39-B29A-6FACD86BFDF8}" destId="{9631AED0-21D9-4859-A0F8-FF9FD4A0DB6D}" srcOrd="1" destOrd="0" presId="urn:microsoft.com/office/officeart/2009/3/layout/HorizontalOrganizationChart"/>
    <dgm:cxn modelId="{E903B881-1403-4D03-A1A8-C3F4AEE11677}" type="presParOf" srcId="{CFB4837C-3BC5-4C39-B29A-6FACD86BFDF8}" destId="{A847B658-EE30-45E9-A339-52BE9C887EDD}"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F04788-1129-42E3-B840-C52D439F08E2}">
      <dsp:nvSpPr>
        <dsp:cNvPr id="0" name=""/>
        <dsp:cNvSpPr/>
      </dsp:nvSpPr>
      <dsp:spPr>
        <a:xfrm>
          <a:off x="0" y="4597"/>
          <a:ext cx="11041626" cy="13633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224C5C-FC10-42DC-8141-2196F9A5E56C}">
      <dsp:nvSpPr>
        <dsp:cNvPr id="0" name=""/>
        <dsp:cNvSpPr/>
      </dsp:nvSpPr>
      <dsp:spPr>
        <a:xfrm>
          <a:off x="412403" y="311343"/>
          <a:ext cx="750557" cy="7498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9761AD-EBF0-4CB9-A93D-7BED0DF1F361}">
      <dsp:nvSpPr>
        <dsp:cNvPr id="0" name=""/>
        <dsp:cNvSpPr/>
      </dsp:nvSpPr>
      <dsp:spPr>
        <a:xfrm>
          <a:off x="1575364" y="4597"/>
          <a:ext cx="9340976" cy="1364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425" tIns="144425" rIns="144425" bIns="144425" numCol="1" spcCol="1270" anchor="ctr" anchorCtr="0">
          <a:noAutofit/>
        </a:bodyPr>
        <a:lstStyle/>
        <a:p>
          <a:pPr marL="0" lvl="0" indent="0" algn="l" defTabSz="711200">
            <a:lnSpc>
              <a:spcPct val="100000"/>
            </a:lnSpc>
            <a:spcBef>
              <a:spcPct val="0"/>
            </a:spcBef>
            <a:spcAft>
              <a:spcPct val="35000"/>
            </a:spcAft>
            <a:buNone/>
          </a:pPr>
          <a:r>
            <a:rPr lang="pt-BR" sz="1600" kern="1200" dirty="0"/>
            <a:t>Este Serviço foi concebido na Tipificação Nacional dos Serviços Socioassistenciais, a partir da revisão conceitual e das discussões ocorridas na Câmara Técnica da Comissão </a:t>
          </a:r>
          <a:r>
            <a:rPr lang="pt-BR" sz="1600" kern="1200" dirty="0" err="1"/>
            <a:t>Intergestores</a:t>
          </a:r>
          <a:r>
            <a:rPr lang="pt-BR" sz="1600" kern="1200" dirty="0"/>
            <a:t> Tripartite/CIT/2009, que promoveu um longo e intenso debate sobre algumas experiências municipais relacionadas à execução do Serviço de Habilitação e Reabilitação na comunidade das pessoas com deficiência.</a:t>
          </a:r>
          <a:endParaRPr lang="en-US" sz="1600" kern="1200" dirty="0"/>
        </a:p>
      </dsp:txBody>
      <dsp:txXfrm>
        <a:off x="1575364" y="4597"/>
        <a:ext cx="9340976" cy="1364649"/>
      </dsp:txXfrm>
    </dsp:sp>
    <dsp:sp modelId="{9808C534-1701-40D4-B996-2467A14BE8DD}">
      <dsp:nvSpPr>
        <dsp:cNvPr id="0" name=""/>
        <dsp:cNvSpPr/>
      </dsp:nvSpPr>
      <dsp:spPr>
        <a:xfrm>
          <a:off x="0" y="1672502"/>
          <a:ext cx="11041626" cy="13633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CB2451A-36DE-4485-A49F-A23136EC19A0}">
      <dsp:nvSpPr>
        <dsp:cNvPr id="0" name=""/>
        <dsp:cNvSpPr/>
      </dsp:nvSpPr>
      <dsp:spPr>
        <a:xfrm>
          <a:off x="412403" y="1979248"/>
          <a:ext cx="750557" cy="7498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051777-F7AA-4A54-906C-09233D47EE10}">
      <dsp:nvSpPr>
        <dsp:cNvPr id="0" name=""/>
        <dsp:cNvSpPr/>
      </dsp:nvSpPr>
      <dsp:spPr>
        <a:xfrm>
          <a:off x="1575364" y="1672502"/>
          <a:ext cx="9340976" cy="1364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425" tIns="144425" rIns="144425" bIns="144425" numCol="1" spcCol="1270" anchor="ctr" anchorCtr="0">
          <a:noAutofit/>
        </a:bodyPr>
        <a:lstStyle/>
        <a:p>
          <a:pPr marL="0" lvl="0" indent="0" algn="l" defTabSz="711200">
            <a:lnSpc>
              <a:spcPct val="100000"/>
            </a:lnSpc>
            <a:spcBef>
              <a:spcPct val="0"/>
            </a:spcBef>
            <a:spcAft>
              <a:spcPct val="35000"/>
            </a:spcAft>
            <a:buNone/>
          </a:pPr>
          <a:r>
            <a:rPr lang="pt-BR" sz="1600" kern="1200" dirty="0"/>
            <a:t>Um fato que agregou novos elementos à concepção e organização do Serviço de PSB no Domicílio foi a deliberação do Conselho Nacional de Assistência Social (CNAS) de atualizar, por meio da Resolução nº 34/2011, o conceito de habilitação e reabilitação da pessoa com deficiência e a promoção de sua integração à vida comunitária, no campo da assistência social.</a:t>
          </a:r>
          <a:endParaRPr lang="en-US" sz="1600" kern="1200" dirty="0"/>
        </a:p>
      </dsp:txBody>
      <dsp:txXfrm>
        <a:off x="1575364" y="1672502"/>
        <a:ext cx="9340976" cy="1364649"/>
      </dsp:txXfrm>
    </dsp:sp>
    <dsp:sp modelId="{D50B34E4-16E1-4FCA-90A4-A506DBAE2591}">
      <dsp:nvSpPr>
        <dsp:cNvPr id="0" name=""/>
        <dsp:cNvSpPr/>
      </dsp:nvSpPr>
      <dsp:spPr>
        <a:xfrm>
          <a:off x="0" y="3340407"/>
          <a:ext cx="11041626" cy="13633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0BD3E4-BB21-4DA2-B4A1-9D2AA00433D1}">
      <dsp:nvSpPr>
        <dsp:cNvPr id="0" name=""/>
        <dsp:cNvSpPr/>
      </dsp:nvSpPr>
      <dsp:spPr>
        <a:xfrm>
          <a:off x="412403" y="3647153"/>
          <a:ext cx="750557" cy="7498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2FA375-FC01-405D-8C06-52A3BA6EF94A}">
      <dsp:nvSpPr>
        <dsp:cNvPr id="0" name=""/>
        <dsp:cNvSpPr/>
      </dsp:nvSpPr>
      <dsp:spPr>
        <a:xfrm>
          <a:off x="1575364" y="3340407"/>
          <a:ext cx="9340976" cy="1364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425" tIns="144425" rIns="144425" bIns="144425" numCol="1" spcCol="1270" anchor="ctr" anchorCtr="0">
          <a:noAutofit/>
        </a:bodyPr>
        <a:lstStyle/>
        <a:p>
          <a:pPr marL="0" lvl="0" indent="0" algn="l" defTabSz="666750">
            <a:lnSpc>
              <a:spcPct val="100000"/>
            </a:lnSpc>
            <a:spcBef>
              <a:spcPct val="0"/>
            </a:spcBef>
            <a:spcAft>
              <a:spcPct val="35000"/>
            </a:spcAft>
            <a:buNone/>
          </a:pPr>
          <a:r>
            <a:rPr lang="pt-BR" sz="1500" kern="1200" dirty="0"/>
            <a:t>A partir dessa resolução, superou-se a ideia da organização de uma ação específica com tal finalidade, seja no patamar da Proteção Social Básica ou da Proteção Social Especial. Nessa direção, o CNAS, por meio da referida resolução, reafirma a compreensão de que habilitação e reabilitação de pessoas com deficiência têm enfoque multisetorial e, por isso, a sua efetivação requer a realização de um conjunto de ações articuladas das diversas políticas públicas no enfrentamento das barreiras implicadas pela deficiência e pelo meio em que as pessoas vivem. </a:t>
          </a:r>
          <a:endParaRPr lang="en-US" sz="1500" kern="1200" dirty="0"/>
        </a:p>
      </dsp:txBody>
      <dsp:txXfrm>
        <a:off x="1575364" y="3340407"/>
        <a:ext cx="9340976" cy="13646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43D122-702C-498D-8AD6-71CD6E47769C}">
      <dsp:nvSpPr>
        <dsp:cNvPr id="0" name=""/>
        <dsp:cNvSpPr/>
      </dsp:nvSpPr>
      <dsp:spPr>
        <a:xfrm>
          <a:off x="0" y="531"/>
          <a:ext cx="10515600" cy="12429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E8CAFE-260D-4563-BBDB-A2C20E0E7B70}">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566834-88F9-4C94-84A1-2B5D0FDDE66B}">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755650">
            <a:lnSpc>
              <a:spcPct val="100000"/>
            </a:lnSpc>
            <a:spcBef>
              <a:spcPct val="0"/>
            </a:spcBef>
            <a:spcAft>
              <a:spcPct val="35000"/>
            </a:spcAft>
            <a:buNone/>
          </a:pPr>
          <a:r>
            <a:rPr lang="pt-BR" sz="1700" kern="1200"/>
            <a:t>A proteção social diz respeito a uma série de garantias oferecidas ao(à) cidadão(ã) para a redução de vulnerabilidades, fragilidades e riscos de ordem social, política, econômica e natural que porventura possam ocorrer durante a vida das pessoas e suas famílias.</a:t>
          </a:r>
          <a:endParaRPr lang="en-US" sz="1700" kern="1200"/>
        </a:p>
      </dsp:txBody>
      <dsp:txXfrm>
        <a:off x="1435590" y="531"/>
        <a:ext cx="9080009" cy="1242935"/>
      </dsp:txXfrm>
    </dsp:sp>
    <dsp:sp modelId="{4C12EB5A-C2CE-4FB5-A46F-0D12E84D5FDC}">
      <dsp:nvSpPr>
        <dsp:cNvPr id="0" name=""/>
        <dsp:cNvSpPr/>
      </dsp:nvSpPr>
      <dsp:spPr>
        <a:xfrm>
          <a:off x="0" y="1554201"/>
          <a:ext cx="10515600" cy="12429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6DB20FA-BAFE-47AB-BE33-CD1F2AE546FB}">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4ECF81-A29B-4107-8887-CA3366294667}">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755650">
            <a:lnSpc>
              <a:spcPct val="100000"/>
            </a:lnSpc>
            <a:spcBef>
              <a:spcPct val="0"/>
            </a:spcBef>
            <a:spcAft>
              <a:spcPct val="35000"/>
            </a:spcAft>
            <a:buNone/>
          </a:pPr>
          <a:r>
            <a:rPr lang="pt-BR" sz="1700" kern="1200"/>
            <a:t>Ela decorre, portanto, da compreensão de que o Estado deve se comprometer em oferecer segurança à população e o mínimo de condições para que todos e todas tenham uma vida digna e sem incertezas.</a:t>
          </a:r>
          <a:endParaRPr lang="en-US" sz="1700" kern="1200"/>
        </a:p>
      </dsp:txBody>
      <dsp:txXfrm>
        <a:off x="1435590" y="1554201"/>
        <a:ext cx="9080009" cy="1242935"/>
      </dsp:txXfrm>
    </dsp:sp>
    <dsp:sp modelId="{D74AB8D3-557A-4F07-B424-D0F689A5E0DC}">
      <dsp:nvSpPr>
        <dsp:cNvPr id="0" name=""/>
        <dsp:cNvSpPr/>
      </dsp:nvSpPr>
      <dsp:spPr>
        <a:xfrm>
          <a:off x="0" y="3107870"/>
          <a:ext cx="10515600" cy="12429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7A0E8F-EAE7-47B3-9CFB-7F6C10E8CAF2}">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592E0B-783E-4DCB-B2A9-FB41869E90B8}">
      <dsp:nvSpPr>
        <dsp:cNvPr id="0" name=""/>
        <dsp:cNvSpPr/>
      </dsp:nvSpPr>
      <dsp:spPr>
        <a:xfrm>
          <a:off x="1435590" y="3107870"/>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755650">
            <a:lnSpc>
              <a:spcPct val="100000"/>
            </a:lnSpc>
            <a:spcBef>
              <a:spcPct val="0"/>
            </a:spcBef>
            <a:spcAft>
              <a:spcPct val="35000"/>
            </a:spcAft>
            <a:buNone/>
          </a:pPr>
          <a:r>
            <a:rPr lang="pt-BR" sz="1700" b="0" i="0" kern="1200"/>
            <a:t>O objetivo da proteção social básica é reduzir a pobreza, promover a inclusão social, garantir dignidade e oportunidades mínimas para todos os cidadãos. É uma ferramenta importante para promover a igualdade e o desenvolvimento humano sustentável em uma sociedade.</a:t>
          </a:r>
          <a:endParaRPr lang="en-US" sz="1700" kern="1200"/>
        </a:p>
      </dsp:txBody>
      <dsp:txXfrm>
        <a:off x="1435590" y="3107870"/>
        <a:ext cx="9080009" cy="124293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2BB019-6550-4949-AFE5-070647847630}">
      <dsp:nvSpPr>
        <dsp:cNvPr id="0" name=""/>
        <dsp:cNvSpPr/>
      </dsp:nvSpPr>
      <dsp:spPr>
        <a:xfrm>
          <a:off x="3040792" y="870618"/>
          <a:ext cx="667342" cy="91440"/>
        </a:xfrm>
        <a:custGeom>
          <a:avLst/>
          <a:gdLst/>
          <a:ahLst/>
          <a:cxnLst/>
          <a:rect l="0" t="0" r="0" b="0"/>
          <a:pathLst>
            <a:path>
              <a:moveTo>
                <a:pt x="0" y="45720"/>
              </a:moveTo>
              <a:lnTo>
                <a:pt x="667342" y="45720"/>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57014" y="912848"/>
        <a:ext cx="34897" cy="6979"/>
      </dsp:txXfrm>
    </dsp:sp>
    <dsp:sp modelId="{8686C926-4CD2-42E3-AECC-1F0CBFFB4D20}">
      <dsp:nvSpPr>
        <dsp:cNvPr id="0" name=""/>
        <dsp:cNvSpPr/>
      </dsp:nvSpPr>
      <dsp:spPr>
        <a:xfrm>
          <a:off x="8061" y="5979"/>
          <a:ext cx="3034531" cy="182071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666750">
            <a:lnSpc>
              <a:spcPct val="90000"/>
            </a:lnSpc>
            <a:spcBef>
              <a:spcPct val="0"/>
            </a:spcBef>
            <a:spcAft>
              <a:spcPct val="35000"/>
            </a:spcAft>
            <a:buNone/>
          </a:pPr>
          <a:r>
            <a:rPr lang="pt-BR" sz="1500" kern="1200"/>
            <a:t>Prevenir agravos que possam desencadear rompimento de vínculos familiares e sociais</a:t>
          </a:r>
          <a:endParaRPr lang="en-US" sz="1500" kern="1200"/>
        </a:p>
      </dsp:txBody>
      <dsp:txXfrm>
        <a:off x="8061" y="5979"/>
        <a:ext cx="3034531" cy="1820718"/>
      </dsp:txXfrm>
    </dsp:sp>
    <dsp:sp modelId="{570EB74E-8419-4135-9231-A54324E76F92}">
      <dsp:nvSpPr>
        <dsp:cNvPr id="0" name=""/>
        <dsp:cNvSpPr/>
      </dsp:nvSpPr>
      <dsp:spPr>
        <a:xfrm>
          <a:off x="6773265" y="870618"/>
          <a:ext cx="667342" cy="91440"/>
        </a:xfrm>
        <a:custGeom>
          <a:avLst/>
          <a:gdLst/>
          <a:ahLst/>
          <a:cxnLst/>
          <a:rect l="0" t="0" r="0" b="0"/>
          <a:pathLst>
            <a:path>
              <a:moveTo>
                <a:pt x="0" y="45720"/>
              </a:moveTo>
              <a:lnTo>
                <a:pt x="667342" y="45720"/>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89488" y="912848"/>
        <a:ext cx="34897" cy="6979"/>
      </dsp:txXfrm>
    </dsp:sp>
    <dsp:sp modelId="{DD84CEBD-4C2A-4091-B7DC-05526F40F342}">
      <dsp:nvSpPr>
        <dsp:cNvPr id="0" name=""/>
        <dsp:cNvSpPr/>
      </dsp:nvSpPr>
      <dsp:spPr>
        <a:xfrm>
          <a:off x="3740534" y="5979"/>
          <a:ext cx="3034531" cy="182071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666750">
            <a:lnSpc>
              <a:spcPct val="90000"/>
            </a:lnSpc>
            <a:spcBef>
              <a:spcPct val="0"/>
            </a:spcBef>
            <a:spcAft>
              <a:spcPct val="35000"/>
            </a:spcAft>
            <a:buNone/>
          </a:pPr>
          <a:r>
            <a:rPr lang="pt-BR" sz="1500" kern="1200"/>
            <a:t>Prevenir confinamento de idosos e/ou pessoas com deficiência</a:t>
          </a:r>
          <a:endParaRPr lang="en-US" sz="1500" kern="1200"/>
        </a:p>
      </dsp:txBody>
      <dsp:txXfrm>
        <a:off x="3740534" y="5979"/>
        <a:ext cx="3034531" cy="1820718"/>
      </dsp:txXfrm>
    </dsp:sp>
    <dsp:sp modelId="{1AFF7649-7885-42C0-9109-EA45883932A3}">
      <dsp:nvSpPr>
        <dsp:cNvPr id="0" name=""/>
        <dsp:cNvSpPr/>
      </dsp:nvSpPr>
      <dsp:spPr>
        <a:xfrm>
          <a:off x="1525326" y="1824897"/>
          <a:ext cx="7464946" cy="667342"/>
        </a:xfrm>
        <a:custGeom>
          <a:avLst/>
          <a:gdLst/>
          <a:ahLst/>
          <a:cxnLst/>
          <a:rect l="0" t="0" r="0" b="0"/>
          <a:pathLst>
            <a:path>
              <a:moveTo>
                <a:pt x="7464946" y="0"/>
              </a:moveTo>
              <a:lnTo>
                <a:pt x="7464946" y="350771"/>
              </a:lnTo>
              <a:lnTo>
                <a:pt x="0" y="350771"/>
              </a:lnTo>
              <a:lnTo>
                <a:pt x="0" y="667342"/>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070362" y="2155079"/>
        <a:ext cx="374875" cy="6979"/>
      </dsp:txXfrm>
    </dsp:sp>
    <dsp:sp modelId="{C7A9AA4B-8737-466A-95ED-2FFE5A60CFFB}">
      <dsp:nvSpPr>
        <dsp:cNvPr id="0" name=""/>
        <dsp:cNvSpPr/>
      </dsp:nvSpPr>
      <dsp:spPr>
        <a:xfrm>
          <a:off x="7473007" y="5979"/>
          <a:ext cx="3034531" cy="182071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666750">
            <a:lnSpc>
              <a:spcPct val="90000"/>
            </a:lnSpc>
            <a:spcBef>
              <a:spcPct val="0"/>
            </a:spcBef>
            <a:spcAft>
              <a:spcPct val="35000"/>
            </a:spcAft>
            <a:buNone/>
          </a:pPr>
          <a:r>
            <a:rPr lang="pt-BR" sz="1500" kern="1200"/>
            <a:t>Identificar situações de dependência</a:t>
          </a:r>
          <a:endParaRPr lang="en-US" sz="1500" kern="1200"/>
        </a:p>
      </dsp:txBody>
      <dsp:txXfrm>
        <a:off x="7473007" y="5979"/>
        <a:ext cx="3034531" cy="1820718"/>
      </dsp:txXfrm>
    </dsp:sp>
    <dsp:sp modelId="{01B3D6C0-C416-426E-8AC8-5CC24C652FAA}">
      <dsp:nvSpPr>
        <dsp:cNvPr id="0" name=""/>
        <dsp:cNvSpPr/>
      </dsp:nvSpPr>
      <dsp:spPr>
        <a:xfrm>
          <a:off x="3040792" y="3389279"/>
          <a:ext cx="667342" cy="91440"/>
        </a:xfrm>
        <a:custGeom>
          <a:avLst/>
          <a:gdLst/>
          <a:ahLst/>
          <a:cxnLst/>
          <a:rect l="0" t="0" r="0" b="0"/>
          <a:pathLst>
            <a:path>
              <a:moveTo>
                <a:pt x="0" y="45720"/>
              </a:moveTo>
              <a:lnTo>
                <a:pt x="667342" y="45720"/>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57014" y="3431509"/>
        <a:ext cx="34897" cy="6979"/>
      </dsp:txXfrm>
    </dsp:sp>
    <dsp:sp modelId="{91D591C5-9C62-4D45-AD07-C5B3BC30CBCF}">
      <dsp:nvSpPr>
        <dsp:cNvPr id="0" name=""/>
        <dsp:cNvSpPr/>
      </dsp:nvSpPr>
      <dsp:spPr>
        <a:xfrm>
          <a:off x="8061" y="2524640"/>
          <a:ext cx="3034531" cy="182071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666750">
            <a:lnSpc>
              <a:spcPct val="90000"/>
            </a:lnSpc>
            <a:spcBef>
              <a:spcPct val="0"/>
            </a:spcBef>
            <a:spcAft>
              <a:spcPct val="35000"/>
            </a:spcAft>
            <a:buNone/>
          </a:pPr>
          <a:r>
            <a:rPr lang="pt-BR" sz="1500" kern="1200"/>
            <a:t>Colaborar com redes inclusivas no território</a:t>
          </a:r>
          <a:endParaRPr lang="en-US" sz="1500" kern="1200"/>
        </a:p>
      </dsp:txBody>
      <dsp:txXfrm>
        <a:off x="8061" y="2524640"/>
        <a:ext cx="3034531" cy="1820718"/>
      </dsp:txXfrm>
    </dsp:sp>
    <dsp:sp modelId="{44EB9AC5-9D4C-481B-8859-B7BB1AB2BB82}">
      <dsp:nvSpPr>
        <dsp:cNvPr id="0" name=""/>
        <dsp:cNvSpPr/>
      </dsp:nvSpPr>
      <dsp:spPr>
        <a:xfrm>
          <a:off x="6773265" y="3389279"/>
          <a:ext cx="667342" cy="91440"/>
        </a:xfrm>
        <a:custGeom>
          <a:avLst/>
          <a:gdLst/>
          <a:ahLst/>
          <a:cxnLst/>
          <a:rect l="0" t="0" r="0" b="0"/>
          <a:pathLst>
            <a:path>
              <a:moveTo>
                <a:pt x="0" y="45720"/>
              </a:moveTo>
              <a:lnTo>
                <a:pt x="667342" y="45720"/>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89488" y="3431509"/>
        <a:ext cx="34897" cy="6979"/>
      </dsp:txXfrm>
    </dsp:sp>
    <dsp:sp modelId="{17BFE2DA-A602-4D9F-A15E-989D9CE44369}">
      <dsp:nvSpPr>
        <dsp:cNvPr id="0" name=""/>
        <dsp:cNvSpPr/>
      </dsp:nvSpPr>
      <dsp:spPr>
        <a:xfrm>
          <a:off x="3740534" y="2524640"/>
          <a:ext cx="3034531" cy="182071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666750">
            <a:lnSpc>
              <a:spcPct val="90000"/>
            </a:lnSpc>
            <a:spcBef>
              <a:spcPct val="0"/>
            </a:spcBef>
            <a:spcAft>
              <a:spcPct val="35000"/>
            </a:spcAft>
            <a:buNone/>
          </a:pPr>
          <a:r>
            <a:rPr lang="pt-BR" sz="1500" kern="1200"/>
            <a:t>Prevenir o abrigamento institucional de pessoas com deficiência e/ou pessoas idosas com vistas a promover a sua inclusão social</a:t>
          </a:r>
          <a:endParaRPr lang="en-US" sz="1500" kern="1200"/>
        </a:p>
      </dsp:txBody>
      <dsp:txXfrm>
        <a:off x="3740534" y="2524640"/>
        <a:ext cx="3034531" cy="1820718"/>
      </dsp:txXfrm>
    </dsp:sp>
    <dsp:sp modelId="{182ABE55-654D-45C3-89B1-F853591D0EB8}">
      <dsp:nvSpPr>
        <dsp:cNvPr id="0" name=""/>
        <dsp:cNvSpPr/>
      </dsp:nvSpPr>
      <dsp:spPr>
        <a:xfrm>
          <a:off x="7473007" y="2524640"/>
          <a:ext cx="3034531" cy="182071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666750">
            <a:lnSpc>
              <a:spcPct val="90000"/>
            </a:lnSpc>
            <a:spcBef>
              <a:spcPct val="0"/>
            </a:spcBef>
            <a:spcAft>
              <a:spcPct val="35000"/>
            </a:spcAft>
            <a:buNone/>
          </a:pPr>
          <a:r>
            <a:rPr lang="pt-BR" sz="1500" kern="1200"/>
            <a:t>Sensibilizar grupos comunitários sobre direitos e necessidades de inclusão de pessoas com deficiência e pessoas idosas buscando a desconstrução de mitos e preconceitos</a:t>
          </a:r>
          <a:endParaRPr lang="en-US" sz="1500" kern="1200"/>
        </a:p>
      </dsp:txBody>
      <dsp:txXfrm>
        <a:off x="7473007" y="2524640"/>
        <a:ext cx="3034531" cy="18207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343D7C-05BE-415B-AEC3-4130AE7E40E1}">
      <dsp:nvSpPr>
        <dsp:cNvPr id="0" name=""/>
        <dsp:cNvSpPr/>
      </dsp:nvSpPr>
      <dsp:spPr>
        <a:xfrm>
          <a:off x="0" y="531"/>
          <a:ext cx="10515600"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4EA0D-F74D-4E34-8CF9-66A992A95396}">
      <dsp:nvSpPr>
        <dsp:cNvPr id="0" name=""/>
        <dsp:cNvSpPr/>
      </dsp:nvSpPr>
      <dsp:spPr>
        <a:xfrm>
          <a:off x="0" y="53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pt-BR" sz="2000" kern="1200"/>
            <a:t>Desenvolver estratégias para estimular e potencializar recursos das pessoas com deficiência e pessoas idosas, de suas famílias e da comunidade no processo de habilitação, reabilitação e inclusão social</a:t>
          </a:r>
          <a:endParaRPr lang="en-US" sz="2000" kern="1200"/>
        </a:p>
      </dsp:txBody>
      <dsp:txXfrm>
        <a:off x="0" y="531"/>
        <a:ext cx="10515600" cy="870055"/>
      </dsp:txXfrm>
    </dsp:sp>
    <dsp:sp modelId="{557066F3-A82A-4A62-918D-FA287261FB4B}">
      <dsp:nvSpPr>
        <dsp:cNvPr id="0" name=""/>
        <dsp:cNvSpPr/>
      </dsp:nvSpPr>
      <dsp:spPr>
        <a:xfrm>
          <a:off x="0" y="939416"/>
          <a:ext cx="10515600"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479176-7F4B-4B53-BE25-346CDFBE72BA}">
      <dsp:nvSpPr>
        <dsp:cNvPr id="0" name=""/>
        <dsp:cNvSpPr/>
      </dsp:nvSpPr>
      <dsp:spPr>
        <a:xfrm>
          <a:off x="0" y="87058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pt-BR" sz="2000" kern="1200"/>
            <a:t>Oferecer possibilidades de desenvolvimento de habilidades e potencialidades, a defesa de direitos e o estímulo a participação cidadã</a:t>
          </a:r>
          <a:endParaRPr lang="en-US" sz="2000" kern="1200"/>
        </a:p>
      </dsp:txBody>
      <dsp:txXfrm>
        <a:off x="0" y="870586"/>
        <a:ext cx="10515600" cy="870055"/>
      </dsp:txXfrm>
    </dsp:sp>
    <dsp:sp modelId="{BDBBAEDC-62DA-4388-9BA0-0E8D6CFB43AF}">
      <dsp:nvSpPr>
        <dsp:cNvPr id="0" name=""/>
        <dsp:cNvSpPr/>
      </dsp:nvSpPr>
      <dsp:spPr>
        <a:xfrm>
          <a:off x="0" y="1740641"/>
          <a:ext cx="10515600"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8F6C10-B932-4D5D-B45A-2F62D1AC9090}">
      <dsp:nvSpPr>
        <dsp:cNvPr id="0" name=""/>
        <dsp:cNvSpPr/>
      </dsp:nvSpPr>
      <dsp:spPr>
        <a:xfrm>
          <a:off x="0" y="174064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pt-BR" sz="2000" kern="1200"/>
            <a:t>Incluir usuários e familiares no sistema de proteção social e serviços públicos, conforme necessidades, inclusive pela indicação de acesso a benefícios e programas de transferência de renda</a:t>
          </a:r>
          <a:endParaRPr lang="en-US" sz="2000" kern="1200"/>
        </a:p>
      </dsp:txBody>
      <dsp:txXfrm>
        <a:off x="0" y="1740641"/>
        <a:ext cx="10515600" cy="870055"/>
      </dsp:txXfrm>
    </dsp:sp>
    <dsp:sp modelId="{44F0FA98-0383-4E59-8B28-2D8C1BB3DA56}">
      <dsp:nvSpPr>
        <dsp:cNvPr id="0" name=""/>
        <dsp:cNvSpPr/>
      </dsp:nvSpPr>
      <dsp:spPr>
        <a:xfrm>
          <a:off x="0" y="2610696"/>
          <a:ext cx="10515600"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AD022F-FC88-44AA-96E8-5E25F6189061}">
      <dsp:nvSpPr>
        <dsp:cNvPr id="0" name=""/>
        <dsp:cNvSpPr/>
      </dsp:nvSpPr>
      <dsp:spPr>
        <a:xfrm>
          <a:off x="0" y="261069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pt-BR" sz="2000" kern="1200"/>
            <a:t>Contribuir para resgatar e preservar a integridade e a melhoria de qualidade de vida dos usuários</a:t>
          </a:r>
          <a:endParaRPr lang="en-US" sz="2000" kern="1200"/>
        </a:p>
      </dsp:txBody>
      <dsp:txXfrm>
        <a:off x="0" y="2610696"/>
        <a:ext cx="10515600" cy="870055"/>
      </dsp:txXfrm>
    </dsp:sp>
    <dsp:sp modelId="{3CCC8DAE-D5A1-4709-A183-CA6AF4AC384F}">
      <dsp:nvSpPr>
        <dsp:cNvPr id="0" name=""/>
        <dsp:cNvSpPr/>
      </dsp:nvSpPr>
      <dsp:spPr>
        <a:xfrm>
          <a:off x="0" y="3480751"/>
          <a:ext cx="10515600"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E73D82-9929-4899-9BE4-8AE1AE58BDCD}">
      <dsp:nvSpPr>
        <dsp:cNvPr id="0" name=""/>
        <dsp:cNvSpPr/>
      </dsp:nvSpPr>
      <dsp:spPr>
        <a:xfrm>
          <a:off x="0" y="348075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pt-BR" sz="2000" kern="1200"/>
            <a:t>Contribuir para a construção de contextos inclusivos</a:t>
          </a:r>
          <a:endParaRPr lang="en-US" sz="2000" kern="1200"/>
        </a:p>
      </dsp:txBody>
      <dsp:txXfrm>
        <a:off x="0" y="3480751"/>
        <a:ext cx="10515600" cy="87005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F3C90-0215-42EB-9B25-0CBCCAB4BEB8}">
      <dsp:nvSpPr>
        <dsp:cNvPr id="0" name=""/>
        <dsp:cNvSpPr/>
      </dsp:nvSpPr>
      <dsp:spPr>
        <a:xfrm>
          <a:off x="0" y="418913"/>
          <a:ext cx="10515600" cy="529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576186F-6239-4163-A090-1CBF4EB0CCCC}">
      <dsp:nvSpPr>
        <dsp:cNvPr id="0" name=""/>
        <dsp:cNvSpPr/>
      </dsp:nvSpPr>
      <dsp:spPr>
        <a:xfrm>
          <a:off x="525780" y="108953"/>
          <a:ext cx="736092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pt-BR" sz="2400" kern="1200" dirty="0"/>
            <a:t>Pessoas com deficiência(independente da idade) </a:t>
          </a:r>
          <a:endParaRPr lang="en-US" sz="2400" kern="1200" dirty="0"/>
        </a:p>
      </dsp:txBody>
      <dsp:txXfrm>
        <a:off x="556042" y="139215"/>
        <a:ext cx="7300396" cy="559396"/>
      </dsp:txXfrm>
    </dsp:sp>
    <dsp:sp modelId="{90F42BB2-4F13-44A0-8117-1FDB0DD9E4AF}">
      <dsp:nvSpPr>
        <dsp:cNvPr id="0" name=""/>
        <dsp:cNvSpPr/>
      </dsp:nvSpPr>
      <dsp:spPr>
        <a:xfrm>
          <a:off x="0" y="1371474"/>
          <a:ext cx="10515600" cy="529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F72BDD-D3AF-4CF8-8D8C-8E447F79DB9C}">
      <dsp:nvSpPr>
        <dsp:cNvPr id="0" name=""/>
        <dsp:cNvSpPr/>
      </dsp:nvSpPr>
      <dsp:spPr>
        <a:xfrm>
          <a:off x="525780" y="1061513"/>
          <a:ext cx="736092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pt-BR" sz="2400" kern="1200" dirty="0"/>
            <a:t>Pessoas idosas (60 anos ou mais) </a:t>
          </a:r>
          <a:endParaRPr lang="en-US" sz="2400" kern="1200" dirty="0"/>
        </a:p>
      </dsp:txBody>
      <dsp:txXfrm>
        <a:off x="556042" y="1091775"/>
        <a:ext cx="7300396" cy="559396"/>
      </dsp:txXfrm>
    </dsp:sp>
    <dsp:sp modelId="{8A1AACC5-5025-4A5D-9F72-C4DD38267F3A}">
      <dsp:nvSpPr>
        <dsp:cNvPr id="0" name=""/>
        <dsp:cNvSpPr/>
      </dsp:nvSpPr>
      <dsp:spPr>
        <a:xfrm>
          <a:off x="0" y="2324034"/>
          <a:ext cx="10515600" cy="191835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37388" rIns="816127" bIns="149352" numCol="1" spcCol="1270" anchor="t" anchorCtr="0">
          <a:noAutofit/>
        </a:bodyPr>
        <a:lstStyle/>
        <a:p>
          <a:pPr marL="228600" lvl="1" indent="-228600" algn="l" defTabSz="933450">
            <a:lnSpc>
              <a:spcPct val="90000"/>
            </a:lnSpc>
            <a:spcBef>
              <a:spcPct val="0"/>
            </a:spcBef>
            <a:spcAft>
              <a:spcPct val="15000"/>
            </a:spcAft>
            <a:buChar char="•"/>
          </a:pPr>
          <a:r>
            <a:rPr lang="pt-BR" sz="2100" kern="1200" dirty="0"/>
            <a:t>Beneficiários do Benefício de Prestação Continuada – BPC</a:t>
          </a:r>
          <a:endParaRPr lang="en-US" sz="2100" kern="1200" dirty="0"/>
        </a:p>
        <a:p>
          <a:pPr marL="228600" lvl="1" indent="-228600" algn="l" defTabSz="933450">
            <a:lnSpc>
              <a:spcPct val="90000"/>
            </a:lnSpc>
            <a:spcBef>
              <a:spcPct val="0"/>
            </a:spcBef>
            <a:spcAft>
              <a:spcPct val="15000"/>
            </a:spcAft>
            <a:buChar char="•"/>
          </a:pPr>
          <a:r>
            <a:rPr lang="pt-BR" sz="2100" kern="1200"/>
            <a:t>Membros de famílias beneficiárias de programas de transferência de renda </a:t>
          </a:r>
          <a:endParaRPr lang="en-US" sz="2100" kern="1200"/>
        </a:p>
        <a:p>
          <a:pPr marL="228600" lvl="1" indent="-228600" algn="l" defTabSz="933450">
            <a:lnSpc>
              <a:spcPct val="90000"/>
            </a:lnSpc>
            <a:spcBef>
              <a:spcPct val="0"/>
            </a:spcBef>
            <a:spcAft>
              <a:spcPct val="15000"/>
            </a:spcAft>
            <a:buChar char="•"/>
          </a:pPr>
          <a:r>
            <a:rPr lang="pt-BR" sz="2100" kern="1200"/>
            <a:t>Egressos dos serviços da Proteção Social Especial – PSE</a:t>
          </a:r>
          <a:endParaRPr lang="en-US" sz="2100" kern="1200"/>
        </a:p>
        <a:p>
          <a:pPr marL="228600" lvl="1" indent="-228600" algn="l" defTabSz="933450">
            <a:lnSpc>
              <a:spcPct val="90000"/>
            </a:lnSpc>
            <a:spcBef>
              <a:spcPct val="0"/>
            </a:spcBef>
            <a:spcAft>
              <a:spcPct val="15000"/>
            </a:spcAft>
            <a:buChar char="•"/>
          </a:pPr>
          <a:r>
            <a:rPr lang="pt-BR" sz="2100" kern="1200"/>
            <a:t>Membros de família em Extrema Pobreza</a:t>
          </a:r>
          <a:endParaRPr lang="en-US" sz="2100" kern="1200"/>
        </a:p>
      </dsp:txBody>
      <dsp:txXfrm>
        <a:off x="0" y="2324034"/>
        <a:ext cx="10515600" cy="1918350"/>
      </dsp:txXfrm>
    </dsp:sp>
    <dsp:sp modelId="{60F2D736-6B91-4391-B78D-BBE24B1176EB}">
      <dsp:nvSpPr>
        <dsp:cNvPr id="0" name=""/>
        <dsp:cNvSpPr/>
      </dsp:nvSpPr>
      <dsp:spPr>
        <a:xfrm>
          <a:off x="525780" y="2014074"/>
          <a:ext cx="736092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933450">
            <a:lnSpc>
              <a:spcPct val="90000"/>
            </a:lnSpc>
            <a:spcBef>
              <a:spcPct val="0"/>
            </a:spcBef>
            <a:spcAft>
              <a:spcPct val="35000"/>
            </a:spcAft>
            <a:buNone/>
          </a:pPr>
          <a:r>
            <a:rPr lang="pt-BR" sz="2100" b="1" kern="1200"/>
            <a:t>Prioritariamente: </a:t>
          </a:r>
          <a:endParaRPr lang="en-US" sz="2100" kern="1200"/>
        </a:p>
      </dsp:txBody>
      <dsp:txXfrm>
        <a:off x="556042" y="2044336"/>
        <a:ext cx="7300396" cy="55939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B4C7F7-D484-4E48-8A11-11D69D24250E}">
      <dsp:nvSpPr>
        <dsp:cNvPr id="0" name=""/>
        <dsp:cNvSpPr/>
      </dsp:nvSpPr>
      <dsp:spPr>
        <a:xfrm>
          <a:off x="3082131" y="0"/>
          <a:ext cx="4351338" cy="4351338"/>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616331-7594-40BE-B551-969CC5BB33B4}">
      <dsp:nvSpPr>
        <dsp:cNvPr id="0" name=""/>
        <dsp:cNvSpPr/>
      </dsp:nvSpPr>
      <dsp:spPr>
        <a:xfrm>
          <a:off x="3495508" y="413377"/>
          <a:ext cx="1697021" cy="1697021"/>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t-BR" sz="1900" kern="1200"/>
            <a:t>Visitas Domiciliares;</a:t>
          </a:r>
          <a:endParaRPr lang="en-US" sz="1900" kern="1200"/>
        </a:p>
      </dsp:txBody>
      <dsp:txXfrm>
        <a:off x="3578350" y="496219"/>
        <a:ext cx="1531337" cy="1531337"/>
      </dsp:txXfrm>
    </dsp:sp>
    <dsp:sp modelId="{855E5F0F-8A1A-4D03-B4BB-6018A89E39C0}">
      <dsp:nvSpPr>
        <dsp:cNvPr id="0" name=""/>
        <dsp:cNvSpPr/>
      </dsp:nvSpPr>
      <dsp:spPr>
        <a:xfrm>
          <a:off x="5323070" y="413377"/>
          <a:ext cx="1697021" cy="1697021"/>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t-BR" sz="1900" kern="1200"/>
            <a:t>Capacitação de Familiares e Cuidadores;</a:t>
          </a:r>
          <a:endParaRPr lang="en-US" sz="1900" kern="1200"/>
        </a:p>
      </dsp:txBody>
      <dsp:txXfrm>
        <a:off x="5405912" y="496219"/>
        <a:ext cx="1531337" cy="1531337"/>
      </dsp:txXfrm>
    </dsp:sp>
    <dsp:sp modelId="{9CC915B1-7148-47E8-83C1-FCC3FED222A9}">
      <dsp:nvSpPr>
        <dsp:cNvPr id="0" name=""/>
        <dsp:cNvSpPr/>
      </dsp:nvSpPr>
      <dsp:spPr>
        <a:xfrm>
          <a:off x="3495508" y="2240939"/>
          <a:ext cx="1697021" cy="1697021"/>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t-BR" sz="1900" kern="1200"/>
            <a:t>Articulação em rede;</a:t>
          </a:r>
          <a:endParaRPr lang="en-US" sz="1900" kern="1200"/>
        </a:p>
      </dsp:txBody>
      <dsp:txXfrm>
        <a:off x="3578350" y="2323781"/>
        <a:ext cx="1531337" cy="1531337"/>
      </dsp:txXfrm>
    </dsp:sp>
    <dsp:sp modelId="{CC684F66-BDF9-4F26-9B66-B5C6061DAAF3}">
      <dsp:nvSpPr>
        <dsp:cNvPr id="0" name=""/>
        <dsp:cNvSpPr/>
      </dsp:nvSpPr>
      <dsp:spPr>
        <a:xfrm>
          <a:off x="5323070" y="2240939"/>
          <a:ext cx="1697021" cy="1697021"/>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pt-BR" sz="1900" kern="1200"/>
            <a:t>- Elaboração de PDU.</a:t>
          </a:r>
          <a:endParaRPr lang="en-US" sz="1900" kern="1200"/>
        </a:p>
      </dsp:txBody>
      <dsp:txXfrm>
        <a:off x="5405912" y="2323781"/>
        <a:ext cx="1531337" cy="153133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9E00E7-161C-405A-BF2E-0757AB337BC9}">
      <dsp:nvSpPr>
        <dsp:cNvPr id="0" name=""/>
        <dsp:cNvSpPr/>
      </dsp:nvSpPr>
      <dsp:spPr>
        <a:xfrm>
          <a:off x="1257" y="543802"/>
          <a:ext cx="4415411" cy="2803786"/>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741335-9A7A-47E7-9738-30DD17700A9A}">
      <dsp:nvSpPr>
        <dsp:cNvPr id="0" name=""/>
        <dsp:cNvSpPr/>
      </dsp:nvSpPr>
      <dsp:spPr>
        <a:xfrm>
          <a:off x="491859" y="1009873"/>
          <a:ext cx="4415411" cy="2803786"/>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BR" sz="2200" kern="1200"/>
            <a:t>O Serviço de Proteção e Atendimento Integral à Família - PAIF e o Serviço de Proteção Social Básica no Domicílio -SPSBD são programas distintos, mas relacionados dentro da política de assistência social. </a:t>
          </a:r>
          <a:endParaRPr lang="en-US" sz="2200" kern="1200"/>
        </a:p>
      </dsp:txBody>
      <dsp:txXfrm>
        <a:off x="573979" y="1091993"/>
        <a:ext cx="4251171" cy="2639546"/>
      </dsp:txXfrm>
    </dsp:sp>
    <dsp:sp modelId="{DA64D8D0-1D6C-47E0-BD60-E0D671A2AD6E}">
      <dsp:nvSpPr>
        <dsp:cNvPr id="0" name=""/>
        <dsp:cNvSpPr/>
      </dsp:nvSpPr>
      <dsp:spPr>
        <a:xfrm>
          <a:off x="5397872" y="543802"/>
          <a:ext cx="4415411" cy="2803786"/>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307A3E-BD82-49EC-833F-5AA45D7CA609}">
      <dsp:nvSpPr>
        <dsp:cNvPr id="0" name=""/>
        <dsp:cNvSpPr/>
      </dsp:nvSpPr>
      <dsp:spPr>
        <a:xfrm>
          <a:off x="5888473" y="1009873"/>
          <a:ext cx="4415411" cy="2803786"/>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BR" sz="2200" kern="1200"/>
            <a:t>Embora ambos os programas tenham objetivos semelhantes de promover o bem-estar das famílias em situação de vulnerabilidade, suas abordagens e modalidades de atendimento são diferentes, o que ajuda a distingui-los claramente.</a:t>
          </a:r>
          <a:endParaRPr lang="en-US" sz="2200" kern="1200"/>
        </a:p>
      </dsp:txBody>
      <dsp:txXfrm>
        <a:off x="5970593" y="1091993"/>
        <a:ext cx="4251171" cy="263954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8765CF-2A5A-406B-A5C7-3B8EECB6414B}">
      <dsp:nvSpPr>
        <dsp:cNvPr id="0" name=""/>
        <dsp:cNvSpPr/>
      </dsp:nvSpPr>
      <dsp:spPr>
        <a:xfrm>
          <a:off x="0" y="148480"/>
          <a:ext cx="10515600" cy="179492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CC3619-3D7D-4541-9959-A77C218A5546}">
      <dsp:nvSpPr>
        <dsp:cNvPr id="0" name=""/>
        <dsp:cNvSpPr/>
      </dsp:nvSpPr>
      <dsp:spPr>
        <a:xfrm>
          <a:off x="542965" y="621425"/>
          <a:ext cx="987209" cy="98720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4E8B36-E89F-410A-81FF-EBD4BE9CABFF}">
      <dsp:nvSpPr>
        <dsp:cNvPr id="0" name=""/>
        <dsp:cNvSpPr/>
      </dsp:nvSpPr>
      <dsp:spPr>
        <a:xfrm>
          <a:off x="2073140" y="217566"/>
          <a:ext cx="8442459" cy="17949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9963" tIns="189963" rIns="189963" bIns="189963" numCol="1" spcCol="1270" anchor="ctr" anchorCtr="0">
          <a:noAutofit/>
        </a:bodyPr>
        <a:lstStyle/>
        <a:p>
          <a:pPr marL="0" lvl="0" indent="0" algn="l" defTabSz="889000">
            <a:lnSpc>
              <a:spcPct val="100000"/>
            </a:lnSpc>
            <a:spcBef>
              <a:spcPct val="0"/>
            </a:spcBef>
            <a:spcAft>
              <a:spcPct val="35000"/>
            </a:spcAft>
            <a:buNone/>
          </a:pPr>
          <a:r>
            <a:rPr lang="pt-BR" sz="2000" kern="1200" dirty="0"/>
            <a:t>Com as visitas domiciliares do PAIF e visitas para busca ativa de usuários.</a:t>
          </a:r>
          <a:endParaRPr lang="en-US" sz="2000" kern="1200" dirty="0"/>
        </a:p>
      </dsp:txBody>
      <dsp:txXfrm>
        <a:off x="2073140" y="217566"/>
        <a:ext cx="8442459" cy="1794926"/>
      </dsp:txXfrm>
    </dsp:sp>
    <dsp:sp modelId="{CBC0FBCC-40C4-4C48-B6A9-E8E391A8F196}">
      <dsp:nvSpPr>
        <dsp:cNvPr id="0" name=""/>
        <dsp:cNvSpPr/>
      </dsp:nvSpPr>
      <dsp:spPr>
        <a:xfrm>
          <a:off x="0" y="2338844"/>
          <a:ext cx="10515600" cy="179492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477CDF-05DC-4561-B710-08C4F6DEBE20}">
      <dsp:nvSpPr>
        <dsp:cNvPr id="0" name=""/>
        <dsp:cNvSpPr/>
      </dsp:nvSpPr>
      <dsp:spPr>
        <a:xfrm>
          <a:off x="542965" y="2742702"/>
          <a:ext cx="987209" cy="98720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5DCD42-F6FA-4B72-965C-B71C3CC35455}">
      <dsp:nvSpPr>
        <dsp:cNvPr id="0" name=""/>
        <dsp:cNvSpPr/>
      </dsp:nvSpPr>
      <dsp:spPr>
        <a:xfrm>
          <a:off x="2073140" y="2338844"/>
          <a:ext cx="8442459" cy="17949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9963" tIns="189963" rIns="189963" bIns="189963" numCol="1" spcCol="1270" anchor="ctr" anchorCtr="0">
          <a:noAutofit/>
        </a:bodyPr>
        <a:lstStyle/>
        <a:p>
          <a:pPr marL="0" lvl="0" indent="0" algn="l" defTabSz="800100">
            <a:lnSpc>
              <a:spcPct val="100000"/>
            </a:lnSpc>
            <a:spcBef>
              <a:spcPct val="0"/>
            </a:spcBef>
            <a:spcAft>
              <a:spcPct val="35000"/>
            </a:spcAft>
            <a:buNone/>
          </a:pPr>
          <a:r>
            <a:rPr lang="pt-BR" sz="1800" kern="1200" dirty="0"/>
            <a:t>OBS: Enquanto o PAIF tem um foco mais amplo no fortalecimento de vínculos familiares e comunitários, atendendo famílias em situação de vulnerabilidade de forma geral, o PSB-D é mais específico, direcionado para famílias que tenham pessoas com deficiência e/ou idosas, oferecendo apoio domiciliar adaptado às necessidades desses membros familiares.</a:t>
          </a:r>
          <a:endParaRPr lang="en-US" sz="1800" kern="1200" dirty="0"/>
        </a:p>
      </dsp:txBody>
      <dsp:txXfrm>
        <a:off x="2073140" y="2338844"/>
        <a:ext cx="8442459" cy="179492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8B278C-CCCB-449E-B139-4736FE82D006}">
      <dsp:nvSpPr>
        <dsp:cNvPr id="0" name=""/>
        <dsp:cNvSpPr/>
      </dsp:nvSpPr>
      <dsp:spPr>
        <a:xfrm>
          <a:off x="1283" y="337477"/>
          <a:ext cx="10513032" cy="367638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2800350">
            <a:lnSpc>
              <a:spcPct val="90000"/>
            </a:lnSpc>
            <a:spcBef>
              <a:spcPct val="0"/>
            </a:spcBef>
            <a:spcAft>
              <a:spcPct val="35000"/>
            </a:spcAft>
            <a:buNone/>
          </a:pPr>
          <a:r>
            <a:rPr lang="pt-BR" sz="6300" kern="1200" dirty="0"/>
            <a:t>O PROGRAMA CRIANÇA FELIZ NÃO VAI ACABAR E NEM VAI HAVER DESCUNTINUIDADE DA OFERTA </a:t>
          </a:r>
          <a:endParaRPr lang="en-US" sz="6300" kern="1200" dirty="0"/>
        </a:p>
      </dsp:txBody>
      <dsp:txXfrm>
        <a:off x="1283" y="337477"/>
        <a:ext cx="10513032" cy="367638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3E143B-B50C-4BD8-9D41-C218DF2E3163}" type="datetimeFigureOut">
              <a:rPr lang="pt-BR" smtClean="0"/>
              <a:t>21/03/2024</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C5561F-8EF2-48F7-9393-3621AC363127}" type="slidenum">
              <a:rPr lang="pt-BR" smtClean="0"/>
              <a:t>‹nº›</a:t>
            </a:fld>
            <a:endParaRPr lang="pt-BR"/>
          </a:p>
        </p:txBody>
      </p:sp>
    </p:spTree>
    <p:extLst>
      <p:ext uri="{BB962C8B-B14F-4D97-AF65-F5344CB8AC3E}">
        <p14:creationId xmlns:p14="http://schemas.microsoft.com/office/powerpoint/2010/main" val="2714593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92C5561F-8EF2-48F7-9393-3621AC363127}" type="slidenum">
              <a:rPr lang="pt-BR" smtClean="0"/>
              <a:t>2</a:t>
            </a:fld>
            <a:endParaRPr lang="pt-BR"/>
          </a:p>
        </p:txBody>
      </p:sp>
    </p:spTree>
    <p:extLst>
      <p:ext uri="{BB962C8B-B14F-4D97-AF65-F5344CB8AC3E}">
        <p14:creationId xmlns:p14="http://schemas.microsoft.com/office/powerpoint/2010/main" val="1158088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D4AFC5-1B35-AE98-EDAC-FC18E106DBFA}"/>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706CCA16-1C2F-D256-2D8A-C9BB99D3FB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B6C93F67-838D-B233-F34F-D6CAA3559E9D}"/>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5" name="Espaço Reservado para Rodapé 4">
            <a:extLst>
              <a:ext uri="{FF2B5EF4-FFF2-40B4-BE49-F238E27FC236}">
                <a16:creationId xmlns:a16="http://schemas.microsoft.com/office/drawing/2014/main" id="{B2E16F5B-1F91-F0D4-76C7-88B322E48A10}"/>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747F25AC-146F-7A21-B15A-7D9AC1F6353C}"/>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2648775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98A3B2-E9C5-3D64-6902-4B30884DB14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8374059B-4875-37D2-39A7-49614F80D06C}"/>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4577638C-6684-CA57-64B9-1DE700888FD0}"/>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5" name="Espaço Reservado para Rodapé 4">
            <a:extLst>
              <a:ext uri="{FF2B5EF4-FFF2-40B4-BE49-F238E27FC236}">
                <a16:creationId xmlns:a16="http://schemas.microsoft.com/office/drawing/2014/main" id="{878C1E8D-BF41-E5C9-FC0A-376E7F9D6B0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8D87A95-BD9D-1625-6CEE-0E6617A34260}"/>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1604685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4EF7DC3-FFCE-9275-0A40-74C503641774}"/>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3B597BFC-D3D1-9CDB-73FF-007BC4362025}"/>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3B12CD8A-DB4E-B051-F847-A783560F2667}"/>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5" name="Espaço Reservado para Rodapé 4">
            <a:extLst>
              <a:ext uri="{FF2B5EF4-FFF2-40B4-BE49-F238E27FC236}">
                <a16:creationId xmlns:a16="http://schemas.microsoft.com/office/drawing/2014/main" id="{D4DC63CF-FCFD-A5F9-5141-608BF090344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04FCFC7-E838-10A5-7570-88FF69F2BE1B}"/>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1631260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DE2320-AEC0-F64A-C2D2-389F3425FB70}"/>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4CF9B1A-B100-1AD6-F0B4-25F943880022}"/>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143AE87B-2BE3-569F-E144-175C081730D1}"/>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5" name="Espaço Reservado para Rodapé 4">
            <a:extLst>
              <a:ext uri="{FF2B5EF4-FFF2-40B4-BE49-F238E27FC236}">
                <a16:creationId xmlns:a16="http://schemas.microsoft.com/office/drawing/2014/main" id="{DAA50B58-9B5F-3F5F-012C-01375298E3C1}"/>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C661904-2C8B-BAAB-99CA-CBAE171F663C}"/>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325422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F88F30-9878-148A-B934-0C8FAC5119D9}"/>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EF803044-BD0D-C0F1-EA13-1FD91FC4AF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49C5481D-1E4F-7509-0280-AFB1412169A7}"/>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5" name="Espaço Reservado para Rodapé 4">
            <a:extLst>
              <a:ext uri="{FF2B5EF4-FFF2-40B4-BE49-F238E27FC236}">
                <a16:creationId xmlns:a16="http://schemas.microsoft.com/office/drawing/2014/main" id="{D882AEF9-ECCB-8803-E015-3113102AAACD}"/>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B933CFA7-6ABC-AF87-F80E-EF511D98203E}"/>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3283661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2E6ADF-2727-E1BF-C59C-4C8740C02BA9}"/>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862DC56D-1BFF-3B23-7FB8-2324E9BFB58F}"/>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709FD233-34FD-8E4B-EFB7-C6544ADA6E30}"/>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402ABFD2-CF0F-9108-DCF0-E64265CCE080}"/>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6" name="Espaço Reservado para Rodapé 5">
            <a:extLst>
              <a:ext uri="{FF2B5EF4-FFF2-40B4-BE49-F238E27FC236}">
                <a16:creationId xmlns:a16="http://schemas.microsoft.com/office/drawing/2014/main" id="{C825AE89-FDE1-A88C-6021-6802836FC4C3}"/>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4078D905-34C3-84FD-C58E-AA5BB1FD0F47}"/>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1782316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3C1253-4C03-7F3A-5DAC-D91B2B2885A6}"/>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32F02F50-9F07-974C-F630-297949B245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8CFE8FCD-8016-BD8D-F622-418C8CDFED1B}"/>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880E8975-7311-D75D-C4D8-640F52E8E9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6078F108-9BBE-F76B-30F1-D880568ACAC6}"/>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6748CAF6-2954-172D-E5C0-F4592819F43F}"/>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8" name="Espaço Reservado para Rodapé 7">
            <a:extLst>
              <a:ext uri="{FF2B5EF4-FFF2-40B4-BE49-F238E27FC236}">
                <a16:creationId xmlns:a16="http://schemas.microsoft.com/office/drawing/2014/main" id="{9F156B38-55D9-D276-9B3F-56087BF18E37}"/>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BBDE4C2E-F5B6-AE0C-CFDE-3CB6214E1286}"/>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1295463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B2A466-527C-F43B-F8A0-AF7CFA49FBE2}"/>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A38E7CBD-083A-5937-6F45-0B5E5F7BF0AF}"/>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4" name="Espaço Reservado para Rodapé 3">
            <a:extLst>
              <a:ext uri="{FF2B5EF4-FFF2-40B4-BE49-F238E27FC236}">
                <a16:creationId xmlns:a16="http://schemas.microsoft.com/office/drawing/2014/main" id="{417BC3EB-E714-4699-3211-CB964CEB0F87}"/>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FFA08091-1DA0-0FE7-D8FF-C7CE644B8E8A}"/>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1738384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6E962E1B-C3E6-5841-588A-3B77F9DB62DD}"/>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3" name="Espaço Reservado para Rodapé 2">
            <a:extLst>
              <a:ext uri="{FF2B5EF4-FFF2-40B4-BE49-F238E27FC236}">
                <a16:creationId xmlns:a16="http://schemas.microsoft.com/office/drawing/2014/main" id="{9BAFDEED-788E-B370-C71D-F373F173184C}"/>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9129840B-2948-AD8D-1B42-073FB7D31014}"/>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1977968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A78F7C-231A-C55B-E045-98980756447F}"/>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CE2F5925-89FB-7FFA-9CE2-45D6A13E3C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7F87330E-41BF-63F8-90B6-B757E145E9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C8531BC3-2831-6360-8552-55F365E9B7E1}"/>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6" name="Espaço Reservado para Rodapé 5">
            <a:extLst>
              <a:ext uri="{FF2B5EF4-FFF2-40B4-BE49-F238E27FC236}">
                <a16:creationId xmlns:a16="http://schemas.microsoft.com/office/drawing/2014/main" id="{FF41169B-24DA-8302-D95F-7779B054A61E}"/>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F8F0557-F37D-6A71-24DA-07E1A7DF4867}"/>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161016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37A8B3-EC79-F9A9-E2F2-AB500F95B1E7}"/>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6A590BE8-BA83-8B18-AE07-2961CB7F15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5807829E-A4CA-97E8-1DBA-4430939363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67F3CF4D-24EB-10BC-5F77-F6421E209CD4}"/>
              </a:ext>
            </a:extLst>
          </p:cNvPr>
          <p:cNvSpPr>
            <a:spLocks noGrp="1"/>
          </p:cNvSpPr>
          <p:nvPr>
            <p:ph type="dt" sz="half" idx="10"/>
          </p:nvPr>
        </p:nvSpPr>
        <p:spPr/>
        <p:txBody>
          <a:bodyPr/>
          <a:lstStyle/>
          <a:p>
            <a:fld id="{F2C93CF6-15AD-4D4E-A142-4ACD8C861172}" type="datetimeFigureOut">
              <a:rPr lang="pt-BR" smtClean="0"/>
              <a:t>21/03/2024</a:t>
            </a:fld>
            <a:endParaRPr lang="pt-BR"/>
          </a:p>
        </p:txBody>
      </p:sp>
      <p:sp>
        <p:nvSpPr>
          <p:cNvPr id="6" name="Espaço Reservado para Rodapé 5">
            <a:extLst>
              <a:ext uri="{FF2B5EF4-FFF2-40B4-BE49-F238E27FC236}">
                <a16:creationId xmlns:a16="http://schemas.microsoft.com/office/drawing/2014/main" id="{C023ED66-750E-4E52-84F0-3C683CA267F3}"/>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A1B508E3-CCDA-B32B-6F2E-2F78623EFE6D}"/>
              </a:ext>
            </a:extLst>
          </p:cNvPr>
          <p:cNvSpPr>
            <a:spLocks noGrp="1"/>
          </p:cNvSpPr>
          <p:nvPr>
            <p:ph type="sldNum" sz="quarter" idx="12"/>
          </p:nvPr>
        </p:nvSpPr>
        <p:spPr/>
        <p:txBody>
          <a:bodyPr/>
          <a:lstStyle/>
          <a:p>
            <a:fld id="{9C2E5E1B-ADA7-4FCD-8AFB-BE4E49A5422D}" type="slidenum">
              <a:rPr lang="pt-BR" smtClean="0"/>
              <a:t>‹nº›</a:t>
            </a:fld>
            <a:endParaRPr lang="pt-BR"/>
          </a:p>
        </p:txBody>
      </p:sp>
    </p:spTree>
    <p:extLst>
      <p:ext uri="{BB962C8B-B14F-4D97-AF65-F5344CB8AC3E}">
        <p14:creationId xmlns:p14="http://schemas.microsoft.com/office/powerpoint/2010/main" val="2107438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D0D09C98-F635-8092-D332-AF09B10CF2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9CDA9180-E898-E1EF-FC35-D134613D7E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C77C105B-CD4F-1135-BECE-8FD6838F6B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2C93CF6-15AD-4D4E-A142-4ACD8C861172}" type="datetimeFigureOut">
              <a:rPr lang="pt-BR" smtClean="0"/>
              <a:t>21/03/2024</a:t>
            </a:fld>
            <a:endParaRPr lang="pt-BR"/>
          </a:p>
        </p:txBody>
      </p:sp>
      <p:sp>
        <p:nvSpPr>
          <p:cNvPr id="5" name="Espaço Reservado para Rodapé 4">
            <a:extLst>
              <a:ext uri="{FF2B5EF4-FFF2-40B4-BE49-F238E27FC236}">
                <a16:creationId xmlns:a16="http://schemas.microsoft.com/office/drawing/2014/main" id="{F9A6F5D0-EAE4-474E-31CC-D62D128294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t-BR"/>
          </a:p>
        </p:txBody>
      </p:sp>
      <p:sp>
        <p:nvSpPr>
          <p:cNvPr id="6" name="Espaço Reservado para Número de Slide 5">
            <a:extLst>
              <a:ext uri="{FF2B5EF4-FFF2-40B4-BE49-F238E27FC236}">
                <a16:creationId xmlns:a16="http://schemas.microsoft.com/office/drawing/2014/main" id="{AD5B90FD-1B2F-E59B-177B-FA1365239E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C2E5E1B-ADA7-4FCD-8AFB-BE4E49A5422D}" type="slidenum">
              <a:rPr lang="pt-BR" smtClean="0"/>
              <a:t>‹nº›</a:t>
            </a:fld>
            <a:endParaRPr lang="pt-BR"/>
          </a:p>
        </p:txBody>
      </p:sp>
    </p:spTree>
    <p:extLst>
      <p:ext uri="{BB962C8B-B14F-4D97-AF65-F5344CB8AC3E}">
        <p14:creationId xmlns:p14="http://schemas.microsoft.com/office/powerpoint/2010/main" val="8926603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kettyohara@hotmail.com" TargetMode="External"/><Relationship Id="rId2" Type="http://schemas.openxmlformats.org/officeDocument/2006/relationships/hyperlink" Target="mailto:adjamds24@gmail.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AEAC4732-9E4A-DA89-D57A-52D514221CAF}"/>
              </a:ext>
            </a:extLst>
          </p:cNvPr>
          <p:cNvSpPr>
            <a:spLocks noGrp="1"/>
          </p:cNvSpPr>
          <p:nvPr>
            <p:ph type="ctrTitle"/>
          </p:nvPr>
        </p:nvSpPr>
        <p:spPr>
          <a:xfrm>
            <a:off x="4058871" y="1095143"/>
            <a:ext cx="7753064" cy="3218953"/>
          </a:xfrm>
          <a:noFill/>
        </p:spPr>
        <p:txBody>
          <a:bodyPr>
            <a:normAutofit/>
          </a:bodyPr>
          <a:lstStyle/>
          <a:p>
            <a:pPr algn="l"/>
            <a:br>
              <a:rPr lang="pt-BR" sz="2900" dirty="0"/>
            </a:br>
            <a:br>
              <a:rPr lang="pt-BR" sz="2900" dirty="0"/>
            </a:br>
            <a:r>
              <a:rPr lang="pt-BR" sz="2900" dirty="0"/>
              <a:t>Os desafios para implantação do Serviço de Proteção Social Básica no Domicílio para Pessoas com Deficiência e Idosas.</a:t>
            </a:r>
          </a:p>
        </p:txBody>
      </p:sp>
      <p:sp>
        <p:nvSpPr>
          <p:cNvPr id="3" name="Subtítulo 2">
            <a:extLst>
              <a:ext uri="{FF2B5EF4-FFF2-40B4-BE49-F238E27FC236}">
                <a16:creationId xmlns:a16="http://schemas.microsoft.com/office/drawing/2014/main" id="{1BB6C85D-C757-94DE-2F12-ABB00A408987}"/>
              </a:ext>
            </a:extLst>
          </p:cNvPr>
          <p:cNvSpPr>
            <a:spLocks noGrp="1"/>
          </p:cNvSpPr>
          <p:nvPr>
            <p:ph type="subTitle" idx="1"/>
          </p:nvPr>
        </p:nvSpPr>
        <p:spPr>
          <a:xfrm>
            <a:off x="7935403" y="4798142"/>
            <a:ext cx="3445766" cy="1316411"/>
          </a:xfrm>
          <a:noFill/>
        </p:spPr>
        <p:txBody>
          <a:bodyPr>
            <a:normAutofit lnSpcReduction="10000"/>
          </a:bodyPr>
          <a:lstStyle/>
          <a:p>
            <a:pPr algn="r"/>
            <a:r>
              <a:rPr lang="pt-BR" i="1" dirty="0"/>
              <a:t>Assistentes Sociais:</a:t>
            </a:r>
          </a:p>
          <a:p>
            <a:pPr algn="r"/>
            <a:r>
              <a:rPr lang="pt-BR" i="1" dirty="0"/>
              <a:t>Ádja Damasceno</a:t>
            </a:r>
          </a:p>
          <a:p>
            <a:pPr algn="r"/>
            <a:r>
              <a:rPr lang="pt-BR" i="1" dirty="0"/>
              <a:t>Ketty Cunha</a:t>
            </a:r>
          </a:p>
        </p:txBody>
      </p:sp>
      <p:pic>
        <p:nvPicPr>
          <p:cNvPr id="7" name="Imagem 6" descr="Padrão do plano de fundo&#10;&#10;Descrição gerada automaticamente">
            <a:extLst>
              <a:ext uri="{FF2B5EF4-FFF2-40B4-BE49-F238E27FC236}">
                <a16:creationId xmlns:a16="http://schemas.microsoft.com/office/drawing/2014/main" id="{8BEB638A-92B8-9AD0-61F8-020A5C48DB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88951" cy="6856285"/>
          </a:xfrm>
          <a:prstGeom prst="rect">
            <a:avLst/>
          </a:prstGeom>
        </p:spPr>
      </p:pic>
      <p:sp>
        <p:nvSpPr>
          <p:cNvPr id="8" name="CaixaDeTexto 7">
            <a:extLst>
              <a:ext uri="{FF2B5EF4-FFF2-40B4-BE49-F238E27FC236}">
                <a16:creationId xmlns:a16="http://schemas.microsoft.com/office/drawing/2014/main" id="{BC78D325-BE57-37A4-74BC-11AAC4395649}"/>
              </a:ext>
            </a:extLst>
          </p:cNvPr>
          <p:cNvSpPr txBox="1"/>
          <p:nvPr/>
        </p:nvSpPr>
        <p:spPr>
          <a:xfrm>
            <a:off x="4139381" y="1514168"/>
            <a:ext cx="7374193" cy="1938992"/>
          </a:xfrm>
          <a:prstGeom prst="rect">
            <a:avLst/>
          </a:prstGeom>
          <a:noFill/>
        </p:spPr>
        <p:txBody>
          <a:bodyPr wrap="square" rtlCol="0">
            <a:spAutoFit/>
          </a:bodyPr>
          <a:lstStyle/>
          <a:p>
            <a:pPr algn="just"/>
            <a:r>
              <a:rPr lang="pt-BR" sz="4000" b="1" dirty="0"/>
              <a:t>Os desafios para implantação do Serviço de Proteção Social Básica no Domicílio</a:t>
            </a:r>
          </a:p>
        </p:txBody>
      </p:sp>
      <p:sp>
        <p:nvSpPr>
          <p:cNvPr id="9" name="CaixaDeTexto 8">
            <a:extLst>
              <a:ext uri="{FF2B5EF4-FFF2-40B4-BE49-F238E27FC236}">
                <a16:creationId xmlns:a16="http://schemas.microsoft.com/office/drawing/2014/main" id="{9D28B55B-7515-75E2-6820-73A431A7D1FD}"/>
              </a:ext>
            </a:extLst>
          </p:cNvPr>
          <p:cNvSpPr txBox="1"/>
          <p:nvPr/>
        </p:nvSpPr>
        <p:spPr>
          <a:xfrm>
            <a:off x="8514735" y="4463845"/>
            <a:ext cx="3445766" cy="1754326"/>
          </a:xfrm>
          <a:prstGeom prst="rect">
            <a:avLst/>
          </a:prstGeom>
          <a:noFill/>
        </p:spPr>
        <p:txBody>
          <a:bodyPr wrap="square" rtlCol="0">
            <a:spAutoFit/>
          </a:bodyPr>
          <a:lstStyle/>
          <a:p>
            <a:pPr algn="r"/>
            <a:r>
              <a:rPr lang="pt-BR" dirty="0"/>
              <a:t>Pesquisadoras do Núcleo de Educação Permanente da COOPSUAS:</a:t>
            </a:r>
          </a:p>
          <a:p>
            <a:pPr algn="r"/>
            <a:endParaRPr lang="pt-BR" dirty="0"/>
          </a:p>
          <a:p>
            <a:pPr algn="r"/>
            <a:r>
              <a:rPr lang="pt-BR" i="1" dirty="0"/>
              <a:t>Ádja Damasceno </a:t>
            </a:r>
          </a:p>
          <a:p>
            <a:pPr algn="r"/>
            <a:r>
              <a:rPr lang="pt-BR" i="1" dirty="0"/>
              <a:t>Ketty Cunha</a:t>
            </a:r>
          </a:p>
        </p:txBody>
      </p:sp>
    </p:spTree>
    <p:extLst>
      <p:ext uri="{BB962C8B-B14F-4D97-AF65-F5344CB8AC3E}">
        <p14:creationId xmlns:p14="http://schemas.microsoft.com/office/powerpoint/2010/main" val="12618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04A04F-0245-D006-8E95-76C395C9FA63}"/>
              </a:ext>
            </a:extLst>
          </p:cNvPr>
          <p:cNvSpPr>
            <a:spLocks noGrp="1"/>
          </p:cNvSpPr>
          <p:nvPr>
            <p:ph type="title"/>
          </p:nvPr>
        </p:nvSpPr>
        <p:spPr>
          <a:xfrm>
            <a:off x="3382296" y="365125"/>
            <a:ext cx="7971503" cy="1325563"/>
          </a:xfrm>
        </p:spPr>
        <p:txBody>
          <a:bodyPr/>
          <a:lstStyle/>
          <a:p>
            <a:endParaRPr lang="pt-BR" dirty="0"/>
          </a:p>
        </p:txBody>
      </p:sp>
      <p:sp>
        <p:nvSpPr>
          <p:cNvPr id="3" name="Espaço Reservado para Conteúdo 2">
            <a:extLst>
              <a:ext uri="{FF2B5EF4-FFF2-40B4-BE49-F238E27FC236}">
                <a16:creationId xmlns:a16="http://schemas.microsoft.com/office/drawing/2014/main" id="{105F1330-0D14-807E-A032-0A31A4D004ED}"/>
              </a:ext>
            </a:extLst>
          </p:cNvPr>
          <p:cNvSpPr>
            <a:spLocks noGrp="1"/>
          </p:cNvSpPr>
          <p:nvPr>
            <p:ph idx="1"/>
          </p:nvPr>
        </p:nvSpPr>
        <p:spPr>
          <a:xfrm>
            <a:off x="5909186" y="1946786"/>
            <a:ext cx="5444613" cy="4070556"/>
          </a:xfrm>
        </p:spPr>
        <p:txBody>
          <a:bodyPr>
            <a:normAutofit fontScale="70000" lnSpcReduction="20000"/>
          </a:bodyPr>
          <a:lstStyle/>
          <a:p>
            <a:pPr marL="0" indent="0" algn="just">
              <a:buNone/>
            </a:pPr>
            <a:r>
              <a:rPr lang="pt-BR" dirty="0"/>
              <a:t>Brasil. Ministério do Desenvolvimento Social. Orientações técnicas: Proteção Social Básica no domicílio para pessoas com deficiência e idosas.  Brasília, DF: MDS, Secretaria Nacional de Assistência Social,(2017, p.94).</a:t>
            </a:r>
          </a:p>
          <a:p>
            <a:pPr marL="0" indent="0" algn="just">
              <a:buNone/>
            </a:pPr>
            <a:r>
              <a:rPr lang="pt-BR" dirty="0"/>
              <a:t>	As visitas domiciliar e/ou encontros sistemáticos podem ser realizados pelos profissionais de nível superior do SUAS e/ou pelos profissionais reconhecidos para o desenvolvimento de ocupações de nível médio, a saber: cuidadores sociais, educadores e orientadores sociais desde que capacitados e sob a orientação técnica dos profissionais de nível superior. Essa orientação pode ser realizada por metodologias diversas, inclusive por meio de escutas individualizadas, reuniões periódicas e o acompanhamento de alguma visita ou encontro no domicílio.</a:t>
            </a:r>
          </a:p>
          <a:p>
            <a:pPr marL="0" indent="0" algn="just">
              <a:buNone/>
            </a:pPr>
            <a:endParaRPr lang="pt-BR" dirty="0"/>
          </a:p>
          <a:p>
            <a:pPr marL="0" indent="0" algn="just">
              <a:buNone/>
            </a:pPr>
            <a:endParaRPr lang="pt-BR" dirty="0"/>
          </a:p>
        </p:txBody>
      </p:sp>
    </p:spTree>
    <p:extLst>
      <p:ext uri="{BB962C8B-B14F-4D97-AF65-F5344CB8AC3E}">
        <p14:creationId xmlns:p14="http://schemas.microsoft.com/office/powerpoint/2010/main" val="4128695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741897-0538-39D3-9462-20A19E1BD432}"/>
              </a:ext>
            </a:extLst>
          </p:cNvPr>
          <p:cNvSpPr>
            <a:spLocks noGrp="1"/>
          </p:cNvSpPr>
          <p:nvPr>
            <p:ph type="title"/>
          </p:nvPr>
        </p:nvSpPr>
        <p:spPr>
          <a:xfrm>
            <a:off x="3099619" y="306132"/>
            <a:ext cx="8836742" cy="1325563"/>
          </a:xfrm>
        </p:spPr>
        <p:txBody>
          <a:bodyPr/>
          <a:lstStyle/>
          <a:p>
            <a:r>
              <a:rPr lang="pt-BR" dirty="0"/>
              <a:t>PLANO DE DESENVOLVIMENTO DO USUÁRIO - PDU</a:t>
            </a:r>
          </a:p>
        </p:txBody>
      </p:sp>
      <p:sp>
        <p:nvSpPr>
          <p:cNvPr id="3" name="Espaço Reservado para Conteúdo 2">
            <a:extLst>
              <a:ext uri="{FF2B5EF4-FFF2-40B4-BE49-F238E27FC236}">
                <a16:creationId xmlns:a16="http://schemas.microsoft.com/office/drawing/2014/main" id="{6B1230D8-6384-24B3-0877-8429A86904D4}"/>
              </a:ext>
            </a:extLst>
          </p:cNvPr>
          <p:cNvSpPr>
            <a:spLocks noGrp="1"/>
          </p:cNvSpPr>
          <p:nvPr>
            <p:ph idx="1"/>
          </p:nvPr>
        </p:nvSpPr>
        <p:spPr>
          <a:xfrm>
            <a:off x="639097" y="2104103"/>
            <a:ext cx="11041626" cy="4532671"/>
          </a:xfrm>
        </p:spPr>
        <p:txBody>
          <a:bodyPr>
            <a:normAutofit/>
          </a:bodyPr>
          <a:lstStyle/>
          <a:p>
            <a:pPr algn="just"/>
            <a:r>
              <a:rPr lang="pt-BR" dirty="0"/>
              <a:t>O PDU é um instrumento técnico de acompanhamento e desenvolvimento do usuário, corresponde ao planejamento particularizado do acompanhamento de cada usuário a partir de suas demandas, singularidades e dos objetivos a serem alcançados.</a:t>
            </a:r>
          </a:p>
          <a:p>
            <a:pPr algn="just"/>
            <a:r>
              <a:rPr lang="pt-BR" dirty="0"/>
              <a:t>O PDU deve ser um documento simples, didático e com linguagem acessível e objetiva, sem anotações que demandam sigilo ou possam desmotivar a contribuição dos envolvidos. Não é somente um documento técnico, é um documento que dá a direção político-metodológica e participativa aos envolvidos. Por isso, deve ser um documento acessível, que permita clareza na interpretação das informações e o acompanhamento do andamento das ações.</a:t>
            </a:r>
          </a:p>
        </p:txBody>
      </p:sp>
    </p:spTree>
    <p:extLst>
      <p:ext uri="{BB962C8B-B14F-4D97-AF65-F5344CB8AC3E}">
        <p14:creationId xmlns:p14="http://schemas.microsoft.com/office/powerpoint/2010/main" val="4567836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2E78AF-AE75-5FF7-F716-F4FC05D25278}"/>
              </a:ext>
            </a:extLst>
          </p:cNvPr>
          <p:cNvSpPr>
            <a:spLocks noGrp="1"/>
          </p:cNvSpPr>
          <p:nvPr>
            <p:ph type="title"/>
          </p:nvPr>
        </p:nvSpPr>
        <p:spPr>
          <a:xfrm>
            <a:off x="3575200" y="477671"/>
            <a:ext cx="4844955" cy="996287"/>
          </a:xfrm>
        </p:spPr>
        <p:txBody>
          <a:bodyPr>
            <a:normAutofit fontScale="90000"/>
          </a:bodyPr>
          <a:lstStyle/>
          <a:p>
            <a:r>
              <a:rPr lang="pt-BR" dirty="0"/>
              <a:t>            MINUTA DE PDU</a:t>
            </a:r>
          </a:p>
        </p:txBody>
      </p:sp>
      <p:pic>
        <p:nvPicPr>
          <p:cNvPr id="4" name="Espaço Reservado para Conteú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85988" y="1710869"/>
            <a:ext cx="3456591" cy="4888250"/>
          </a:xfrm>
        </p:spPr>
      </p:pic>
      <p:pic>
        <p:nvPicPr>
          <p:cNvPr id="5" name="Image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7805" y="1710869"/>
            <a:ext cx="3484699" cy="4927999"/>
          </a:xfrm>
          <a:prstGeom prst="rect">
            <a:avLst/>
          </a:prstGeom>
        </p:spPr>
      </p:pic>
    </p:spTree>
    <p:extLst>
      <p:ext uri="{BB962C8B-B14F-4D97-AF65-F5344CB8AC3E}">
        <p14:creationId xmlns:p14="http://schemas.microsoft.com/office/powerpoint/2010/main" val="2435040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0CD361-1863-6449-B000-ADAFAC644C29}"/>
              </a:ext>
            </a:extLst>
          </p:cNvPr>
          <p:cNvSpPr>
            <a:spLocks noGrp="1"/>
          </p:cNvSpPr>
          <p:nvPr>
            <p:ph type="title"/>
          </p:nvPr>
        </p:nvSpPr>
        <p:spPr>
          <a:xfrm>
            <a:off x="3467100" y="608216"/>
            <a:ext cx="5257800" cy="1325563"/>
          </a:xfrm>
        </p:spPr>
        <p:txBody>
          <a:bodyPr/>
          <a:lstStyle/>
          <a:p>
            <a:r>
              <a:rPr lang="pt-BR" dirty="0"/>
              <a:t>CARACTERÍSTICAS</a:t>
            </a:r>
          </a:p>
        </p:txBody>
      </p:sp>
      <p:sp>
        <p:nvSpPr>
          <p:cNvPr id="3" name="Espaço Reservado para Conteúdo 2">
            <a:extLst>
              <a:ext uri="{FF2B5EF4-FFF2-40B4-BE49-F238E27FC236}">
                <a16:creationId xmlns:a16="http://schemas.microsoft.com/office/drawing/2014/main" id="{42B65E04-7EBE-97B1-BCFC-B5367E15682C}"/>
              </a:ext>
            </a:extLst>
          </p:cNvPr>
          <p:cNvSpPr>
            <a:spLocks noGrp="1"/>
          </p:cNvSpPr>
          <p:nvPr>
            <p:ph idx="1"/>
          </p:nvPr>
        </p:nvSpPr>
        <p:spPr>
          <a:xfrm>
            <a:off x="838200" y="2523152"/>
            <a:ext cx="10515600" cy="4351338"/>
          </a:xfrm>
        </p:spPr>
        <p:txBody>
          <a:bodyPr>
            <a:normAutofit/>
          </a:bodyPr>
          <a:lstStyle/>
          <a:p>
            <a:pPr>
              <a:lnSpc>
                <a:spcPct val="115000"/>
              </a:lnSpc>
              <a:spcAft>
                <a:spcPts val="1000"/>
              </a:spcAft>
              <a:buFontTx/>
              <a:buChar char="-"/>
            </a:pPr>
            <a:r>
              <a:rPr lang="en-US" sz="2000" b="1" dirty="0" err="1">
                <a:effectLst/>
                <a:latin typeface="Aptos" panose="020B0004020202020204" pitchFamily="34" charset="0"/>
                <a:ea typeface="Calibri" panose="020F0502020204030204" pitchFamily="34" charset="0"/>
                <a:cs typeface="Times New Roman" panose="02020603050405020304" pitchFamily="18" charset="0"/>
              </a:rPr>
              <a:t>Periodicidade</a:t>
            </a:r>
            <a:r>
              <a:rPr lang="en-US" sz="2000" b="1" dirty="0">
                <a:effectLst/>
                <a:latin typeface="Aptos" panose="020B0004020202020204" pitchFamily="34" charset="0"/>
                <a:ea typeface="Calibri" panose="020F0502020204030204" pitchFamily="34" charset="0"/>
                <a:cs typeface="Times New Roman" panose="02020603050405020304" pitchFamily="18" charset="0"/>
              </a:rPr>
              <a:t> das </a:t>
            </a:r>
            <a:r>
              <a:rPr lang="en-US" sz="2000" b="1" dirty="0" err="1">
                <a:effectLst/>
                <a:latin typeface="Aptos" panose="020B0004020202020204" pitchFamily="34" charset="0"/>
                <a:ea typeface="Calibri" panose="020F0502020204030204" pitchFamily="34" charset="0"/>
                <a:cs typeface="Times New Roman" panose="02020603050405020304" pitchFamily="18" charset="0"/>
              </a:rPr>
              <a:t>ações</a:t>
            </a:r>
            <a:r>
              <a:rPr lang="en-US" sz="2000" b="1" dirty="0">
                <a:effectLst/>
                <a:latin typeface="Aptos" panose="020B0004020202020204" pitchFamily="34" charset="0"/>
                <a:ea typeface="Calibri" panose="020F0502020204030204" pitchFamily="34" charset="0"/>
                <a:cs typeface="Times New Roman" panose="02020603050405020304" pitchFamily="18" charset="0"/>
              </a:rPr>
              <a:t> :</a:t>
            </a:r>
          </a:p>
          <a:p>
            <a:pPr marL="0" indent="0">
              <a:lnSpc>
                <a:spcPct val="115000"/>
              </a:lnSpc>
              <a:spcAft>
                <a:spcPts val="1000"/>
              </a:spcAft>
              <a:buNone/>
            </a:pPr>
            <a:r>
              <a:rPr lang="pt-BR" sz="1400" dirty="0"/>
              <a:t> A inclusão de usuários no Serviço deve considerar a necessidade de atendimento por meio de visita ou encontro sistemático de pelo menos uma vez ao mês. Esta é a periodicidade mínima recomendada para caracterizar a regularidade da oferta no domicílio</a:t>
            </a:r>
            <a:endParaRPr lang="en-US" sz="2000" dirty="0">
              <a:effectLst/>
              <a:latin typeface="Aptos" panose="020B0004020202020204" pitchFamily="34" charset="0"/>
              <a:ea typeface="Calibri" panose="020F0502020204030204" pitchFamily="34" charset="0"/>
              <a:cs typeface="Times New Roman" panose="02020603050405020304" pitchFamily="18" charset="0"/>
            </a:endParaRPr>
          </a:p>
          <a:p>
            <a:pPr>
              <a:lnSpc>
                <a:spcPct val="115000"/>
              </a:lnSpc>
              <a:spcAft>
                <a:spcPts val="1000"/>
              </a:spcAft>
              <a:buFontTx/>
              <a:buChar char="-"/>
            </a:pPr>
            <a:r>
              <a:rPr lang="en-US" sz="2000" b="1" dirty="0">
                <a:effectLst/>
                <a:latin typeface="Aptos" panose="020B0004020202020204" pitchFamily="34" charset="0"/>
                <a:ea typeface="Calibri" panose="020F0502020204030204" pitchFamily="34" charset="0"/>
                <a:cs typeface="Times New Roman" panose="02020603050405020304" pitchFamily="18" charset="0"/>
              </a:rPr>
              <a:t>Tempo de </a:t>
            </a:r>
            <a:r>
              <a:rPr lang="en-US" sz="2000" b="1" dirty="0" err="1">
                <a:effectLst/>
                <a:latin typeface="Aptos" panose="020B0004020202020204" pitchFamily="34" charset="0"/>
                <a:ea typeface="Calibri" panose="020F0502020204030204" pitchFamily="34" charset="0"/>
                <a:cs typeface="Times New Roman" panose="02020603050405020304" pitchFamily="18" charset="0"/>
              </a:rPr>
              <a:t>intervenção</a:t>
            </a:r>
            <a:r>
              <a:rPr lang="en-US" sz="2000" b="1" dirty="0">
                <a:effectLst/>
                <a:latin typeface="Aptos" panose="020B0004020202020204" pitchFamily="34" charset="0"/>
                <a:ea typeface="Calibri" panose="020F0502020204030204" pitchFamily="34" charset="0"/>
                <a:cs typeface="Times New Roman" panose="02020603050405020304" pitchFamily="18" charset="0"/>
              </a:rPr>
              <a:t> no </a:t>
            </a:r>
            <a:r>
              <a:rPr lang="en-US" sz="2000" b="1" dirty="0" err="1">
                <a:effectLst/>
                <a:latin typeface="Aptos" panose="020B0004020202020204" pitchFamily="34" charset="0"/>
                <a:ea typeface="Calibri" panose="020F0502020204030204" pitchFamily="34" charset="0"/>
                <a:cs typeface="Times New Roman" panose="02020603050405020304" pitchFamily="18" charset="0"/>
              </a:rPr>
              <a:t>domicílio</a:t>
            </a:r>
            <a:r>
              <a:rPr lang="en-US" sz="2000" b="1" dirty="0">
                <a:latin typeface="Aptos" panose="020B0004020202020204" pitchFamily="34" charset="0"/>
                <a:ea typeface="Calibri" panose="020F0502020204030204" pitchFamily="34" charset="0"/>
                <a:cs typeface="Times New Roman" panose="02020603050405020304" pitchFamily="18" charset="0"/>
              </a:rPr>
              <a:t>:</a:t>
            </a:r>
            <a:endParaRPr lang="en-US" sz="2000" b="1" dirty="0">
              <a:effectLst/>
              <a:latin typeface="Aptos" panose="020B000402020202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pt-BR" sz="1400" dirty="0"/>
              <a:t>Em relação ao tempo de duração da cada visita/encontro pode ser planejado em horas por dia, por semana ou por turnos. É fundamental que a periodicidade e o tempo sejam definidos considerando-se o perfil do usuário e da família.</a:t>
            </a:r>
            <a:endParaRPr lang="en-US" sz="2000" dirty="0">
              <a:effectLst/>
              <a:latin typeface="Aptos" panose="020B0004020202020204" pitchFamily="34" charset="0"/>
              <a:ea typeface="Calibri" panose="020F0502020204030204" pitchFamily="34" charset="0"/>
              <a:cs typeface="Times New Roman" panose="02020603050405020304" pitchFamily="18" charset="0"/>
            </a:endParaRPr>
          </a:p>
          <a:p>
            <a:pPr>
              <a:lnSpc>
                <a:spcPct val="115000"/>
              </a:lnSpc>
              <a:spcAft>
                <a:spcPts val="1000"/>
              </a:spcAft>
              <a:buFontTx/>
              <a:buChar char="-"/>
            </a:pPr>
            <a:r>
              <a:rPr lang="en-US" sz="2000" b="1" dirty="0">
                <a:effectLst/>
                <a:latin typeface="Aptos" panose="020B0004020202020204" pitchFamily="34" charset="0"/>
                <a:ea typeface="Calibri" panose="020F0502020204030204" pitchFamily="34" charset="0"/>
                <a:cs typeface="Times New Roman" panose="02020603050405020304" pitchFamily="18" charset="0"/>
              </a:rPr>
              <a:t>Tempo de </a:t>
            </a:r>
            <a:r>
              <a:rPr lang="en-US" sz="2000" b="1" dirty="0" err="1">
                <a:effectLst/>
                <a:latin typeface="Aptos" panose="020B0004020202020204" pitchFamily="34" charset="0"/>
                <a:ea typeface="Calibri" panose="020F0502020204030204" pitchFamily="34" charset="0"/>
                <a:cs typeface="Times New Roman" panose="02020603050405020304" pitchFamily="18" charset="0"/>
              </a:rPr>
              <a:t>permanência</a:t>
            </a:r>
            <a:r>
              <a:rPr lang="en-US" sz="2000" b="1" dirty="0">
                <a:effectLst/>
                <a:latin typeface="Aptos" panose="020B0004020202020204" pitchFamily="34" charset="0"/>
                <a:ea typeface="Calibri" panose="020F0502020204030204" pitchFamily="34" charset="0"/>
                <a:cs typeface="Times New Roman" panose="02020603050405020304" pitchFamily="18" charset="0"/>
              </a:rPr>
              <a:t> do </a:t>
            </a:r>
            <a:r>
              <a:rPr lang="en-US" sz="2000" b="1" dirty="0" err="1">
                <a:effectLst/>
                <a:latin typeface="Aptos" panose="020B0004020202020204" pitchFamily="34" charset="0"/>
                <a:ea typeface="Calibri" panose="020F0502020204030204" pitchFamily="34" charset="0"/>
                <a:cs typeface="Times New Roman" panose="02020603050405020304" pitchFamily="18" charset="0"/>
              </a:rPr>
              <a:t>usuário</a:t>
            </a:r>
            <a:r>
              <a:rPr lang="en-US" sz="2000" b="1" dirty="0">
                <a:effectLst/>
                <a:latin typeface="Aptos" panose="020B0004020202020204" pitchFamily="34" charset="0"/>
                <a:ea typeface="Calibri" panose="020F0502020204030204" pitchFamily="34" charset="0"/>
                <a:cs typeface="Times New Roman" panose="02020603050405020304" pitchFamily="18" charset="0"/>
              </a:rPr>
              <a:t> no </a:t>
            </a:r>
            <a:r>
              <a:rPr lang="en-US" sz="2000" b="1" dirty="0" err="1">
                <a:effectLst/>
                <a:latin typeface="Aptos" panose="020B0004020202020204" pitchFamily="34" charset="0"/>
                <a:ea typeface="Calibri" panose="020F0502020204030204" pitchFamily="34" charset="0"/>
                <a:cs typeface="Times New Roman" panose="02020603050405020304" pitchFamily="18" charset="0"/>
              </a:rPr>
              <a:t>serviço</a:t>
            </a:r>
            <a:r>
              <a:rPr lang="en-US" sz="2000" b="1" dirty="0">
                <a:latin typeface="Aptos" panose="020B0004020202020204" pitchFamily="34" charset="0"/>
                <a:ea typeface="Calibri" panose="020F0502020204030204" pitchFamily="34" charset="0"/>
                <a:cs typeface="Times New Roman" panose="02020603050405020304" pitchFamily="18" charset="0"/>
              </a:rPr>
              <a:t>:</a:t>
            </a:r>
          </a:p>
          <a:p>
            <a:pPr marL="0" indent="0">
              <a:lnSpc>
                <a:spcPct val="115000"/>
              </a:lnSpc>
              <a:spcAft>
                <a:spcPts val="1000"/>
              </a:spcAft>
              <a:buNone/>
            </a:pPr>
            <a:r>
              <a:rPr lang="pt-BR" sz="1400" dirty="0">
                <a:effectLst/>
                <a:latin typeface="Aptos" panose="020B0004020202020204" pitchFamily="34" charset="0"/>
                <a:ea typeface="Calibri" panose="020F0502020204030204" pitchFamily="34" charset="0"/>
                <a:cs typeface="Times New Roman" panose="02020603050405020304" pitchFamily="18" charset="0"/>
              </a:rPr>
              <a:t>O tempo de permanência do usuário no serviço deve ser de no mínimo 03 (três) meses e no máximo 12 (doze) meses, ou conforme avaliação da equipe técnica do CRAS.</a:t>
            </a:r>
            <a:endParaRPr lang="en-US" sz="1400" dirty="0">
              <a:effectLst/>
              <a:latin typeface="Aptos" panose="020B0004020202020204" pitchFamily="34" charset="0"/>
              <a:ea typeface="Calibri" panose="020F0502020204030204" pitchFamily="34" charset="0"/>
              <a:cs typeface="Times New Roman" panose="02020603050405020304" pitchFamily="18" charset="0"/>
            </a:endParaRPr>
          </a:p>
          <a:p>
            <a:pPr>
              <a:lnSpc>
                <a:spcPct val="115000"/>
              </a:lnSpc>
              <a:spcAft>
                <a:spcPts val="1000"/>
              </a:spcAft>
              <a:buFontTx/>
              <a:buChar char="-"/>
            </a:pP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pt-BR" dirty="0"/>
          </a:p>
        </p:txBody>
      </p:sp>
    </p:spTree>
    <p:extLst>
      <p:ext uri="{BB962C8B-B14F-4D97-AF65-F5344CB8AC3E}">
        <p14:creationId xmlns:p14="http://schemas.microsoft.com/office/powerpoint/2010/main" val="23351186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D20636-B73F-281E-EA6B-6545CE7C1952}"/>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19DDE6A5-C410-A41E-F9CA-F0EE008F1D7E}"/>
              </a:ext>
            </a:extLst>
          </p:cNvPr>
          <p:cNvSpPr>
            <a:spLocks noGrp="1"/>
          </p:cNvSpPr>
          <p:nvPr>
            <p:ph idx="1"/>
          </p:nvPr>
        </p:nvSpPr>
        <p:spPr/>
        <p:txBody>
          <a:bodyPr/>
          <a:lstStyle/>
          <a:p>
            <a:pPr marL="0" indent="0">
              <a:lnSpc>
                <a:spcPct val="115000"/>
              </a:lnSpc>
              <a:spcAft>
                <a:spcPts val="1000"/>
              </a:spcAft>
              <a:buNone/>
            </a:pPr>
            <a:r>
              <a:rPr lang="en-US" sz="2800" b="1" dirty="0" err="1">
                <a:latin typeface="Aptos" panose="020B0004020202020204" pitchFamily="34" charset="0"/>
                <a:ea typeface="Calibri" panose="020F0502020204030204" pitchFamily="34" charset="0"/>
                <a:cs typeface="Times New Roman" panose="02020603050405020304" pitchFamily="18" charset="0"/>
              </a:rPr>
              <a:t>Os</a:t>
            </a:r>
            <a:r>
              <a:rPr lang="en-US" sz="2800" b="1" dirty="0">
                <a:latin typeface="Aptos" panose="020B0004020202020204" pitchFamily="34" charset="0"/>
                <a:ea typeface="Calibri" panose="020F0502020204030204" pitchFamily="34" charset="0"/>
                <a:cs typeface="Times New Roman" panose="02020603050405020304" pitchFamily="18" charset="0"/>
              </a:rPr>
              <a:t> </a:t>
            </a:r>
            <a:r>
              <a:rPr lang="en-US" sz="2800" b="1" dirty="0" err="1">
                <a:latin typeface="Aptos" panose="020B0004020202020204" pitchFamily="34" charset="0"/>
                <a:ea typeface="Calibri" panose="020F0502020204030204" pitchFamily="34" charset="0"/>
                <a:cs typeface="Times New Roman" panose="02020603050405020304" pitchFamily="18" charset="0"/>
              </a:rPr>
              <a:t>pontos</a:t>
            </a:r>
            <a:r>
              <a:rPr lang="en-US" sz="2800" b="1" dirty="0">
                <a:latin typeface="Aptos" panose="020B0004020202020204" pitchFamily="34" charset="0"/>
                <a:ea typeface="Calibri" panose="020F0502020204030204" pitchFamily="34" charset="0"/>
                <a:cs typeface="Times New Roman" panose="02020603050405020304" pitchFamily="18" charset="0"/>
              </a:rPr>
              <a:t> </a:t>
            </a:r>
            <a:r>
              <a:rPr lang="en-US" sz="2800" b="1" dirty="0" err="1">
                <a:latin typeface="Aptos" panose="020B0004020202020204" pitchFamily="34" charset="0"/>
                <a:ea typeface="Calibri" panose="020F0502020204030204" pitchFamily="34" charset="0"/>
                <a:cs typeface="Times New Roman" panose="02020603050405020304" pitchFamily="18" charset="0"/>
              </a:rPr>
              <a:t>mencionados</a:t>
            </a:r>
            <a:r>
              <a:rPr lang="en-US" sz="2800" b="1" dirty="0">
                <a:latin typeface="Aptos" panose="020B0004020202020204" pitchFamily="34" charset="0"/>
                <a:ea typeface="Calibri" panose="020F0502020204030204" pitchFamily="34" charset="0"/>
                <a:cs typeface="Times New Roman" panose="02020603050405020304" pitchFamily="18" charset="0"/>
              </a:rPr>
              <a:t> </a:t>
            </a:r>
            <a:r>
              <a:rPr lang="en-US" sz="2800" b="1" dirty="0" err="1">
                <a:latin typeface="Aptos" panose="020B0004020202020204" pitchFamily="34" charset="0"/>
                <a:ea typeface="Calibri" panose="020F0502020204030204" pitchFamily="34" charset="0"/>
                <a:cs typeface="Times New Roman" panose="02020603050405020304" pitchFamily="18" charset="0"/>
              </a:rPr>
              <a:t>anteriormente</a:t>
            </a:r>
            <a:r>
              <a:rPr lang="en-US" sz="2800" b="1" dirty="0">
                <a:latin typeface="Aptos" panose="020B0004020202020204" pitchFamily="34" charset="0"/>
                <a:ea typeface="Calibri" panose="020F0502020204030204" pitchFamily="34" charset="0"/>
                <a:cs typeface="Times New Roman" panose="02020603050405020304" pitchFamily="18" charset="0"/>
              </a:rPr>
              <a:t>, </a:t>
            </a:r>
            <a:r>
              <a:rPr lang="en-US" sz="2800" b="1" dirty="0" err="1">
                <a:latin typeface="Aptos" panose="020B0004020202020204" pitchFamily="34" charset="0"/>
                <a:ea typeface="Calibri" panose="020F0502020204030204" pitchFamily="34" charset="0"/>
                <a:cs typeface="Times New Roman" panose="02020603050405020304" pitchFamily="18" charset="0"/>
              </a:rPr>
              <a:t>deverão</a:t>
            </a:r>
            <a:r>
              <a:rPr lang="en-US" sz="2800" b="1" dirty="0">
                <a:latin typeface="Aptos" panose="020B0004020202020204" pitchFamily="34" charset="0"/>
                <a:ea typeface="Calibri" panose="020F0502020204030204" pitchFamily="34" charset="0"/>
                <a:cs typeface="Times New Roman" panose="02020603050405020304" pitchFamily="18" charset="0"/>
              </a:rPr>
              <a:t> ser </a:t>
            </a:r>
            <a:r>
              <a:rPr lang="en-US" sz="2800" b="1" dirty="0" err="1">
                <a:latin typeface="Aptos" panose="020B0004020202020204" pitchFamily="34" charset="0"/>
                <a:ea typeface="Calibri" panose="020F0502020204030204" pitchFamily="34" charset="0"/>
                <a:cs typeface="Times New Roman" panose="02020603050405020304" pitchFamily="18" charset="0"/>
              </a:rPr>
              <a:t>avaliados</a:t>
            </a:r>
            <a:r>
              <a:rPr lang="en-US" sz="2800" b="1" dirty="0">
                <a:latin typeface="Aptos" panose="020B0004020202020204" pitchFamily="34" charset="0"/>
                <a:ea typeface="Calibri" panose="020F0502020204030204" pitchFamily="34" charset="0"/>
                <a:cs typeface="Times New Roman" panose="02020603050405020304" pitchFamily="18" charset="0"/>
              </a:rPr>
              <a:t> e </a:t>
            </a:r>
            <a:r>
              <a:rPr lang="en-US" sz="2800" b="1" dirty="0" err="1">
                <a:latin typeface="Aptos" panose="020B0004020202020204" pitchFamily="34" charset="0"/>
                <a:ea typeface="Calibri" panose="020F0502020204030204" pitchFamily="34" charset="0"/>
                <a:cs typeface="Times New Roman" panose="02020603050405020304" pitchFamily="18" charset="0"/>
              </a:rPr>
              <a:t>incluídos</a:t>
            </a:r>
            <a:r>
              <a:rPr lang="en-US" sz="2800" b="1" dirty="0">
                <a:latin typeface="Aptos" panose="020B0004020202020204" pitchFamily="34" charset="0"/>
                <a:ea typeface="Calibri" panose="020F0502020204030204" pitchFamily="34" charset="0"/>
                <a:cs typeface="Times New Roman" panose="02020603050405020304" pitchFamily="18" charset="0"/>
              </a:rPr>
              <a:t> no PDU.</a:t>
            </a:r>
          </a:p>
          <a:p>
            <a:pPr marL="0" indent="0">
              <a:lnSpc>
                <a:spcPct val="115000"/>
              </a:lnSpc>
              <a:spcAft>
                <a:spcPts val="1000"/>
              </a:spcAft>
              <a:buNone/>
            </a:pPr>
            <a:endParaRPr lang="en-US" sz="2800" b="1" dirty="0">
              <a:effectLst/>
              <a:latin typeface="Aptos" panose="020B0004020202020204" pitchFamily="34" charset="0"/>
              <a:ea typeface="Calibri" panose="020F0502020204030204" pitchFamily="34" charset="0"/>
              <a:cs typeface="Times New Roman" panose="02020603050405020304" pitchFamily="18" charset="0"/>
            </a:endParaRPr>
          </a:p>
          <a:p>
            <a:pPr marL="0" indent="0" algn="just">
              <a:lnSpc>
                <a:spcPct val="115000"/>
              </a:lnSpc>
              <a:spcAft>
                <a:spcPts val="1000"/>
              </a:spcAft>
              <a:buNone/>
            </a:pPr>
            <a:r>
              <a:rPr lang="pt-BR" sz="2000" i="1" dirty="0">
                <a:effectLst/>
                <a:latin typeface="Aptos" panose="020B0004020202020204" pitchFamily="34" charset="0"/>
                <a:ea typeface="Calibri" panose="020F0502020204030204" pitchFamily="34" charset="0"/>
                <a:cs typeface="Times New Roman" panose="02020603050405020304" pitchFamily="18" charset="0"/>
              </a:rPr>
              <a:t>A periodicidade e o tempo de duração das rodas de diálogo com a família cabe à equipe técnica decidir e planejar, considerando os diversos aspectos do contexto familiar, recomenda-se o intervalo máximo de 90 dias entre uma roda de diálogo e outra, e a duração de, no máximo, 2 horas para cada encontro</a:t>
            </a:r>
            <a:r>
              <a:rPr lang="pt-BR" sz="1800" i="1" dirty="0">
                <a:effectLst/>
                <a:latin typeface="Aptos" panose="020B0004020202020204" pitchFamily="34" charset="0"/>
                <a:ea typeface="Calibri" panose="020F0502020204030204" pitchFamily="34" charset="0"/>
                <a:cs typeface="Times New Roman" panose="02020603050405020304" pitchFamily="18" charset="0"/>
              </a:rPr>
              <a:t>.</a:t>
            </a:r>
          </a:p>
          <a:p>
            <a:endParaRPr lang="pt-BR" dirty="0"/>
          </a:p>
        </p:txBody>
      </p:sp>
    </p:spTree>
    <p:extLst>
      <p:ext uri="{BB962C8B-B14F-4D97-AF65-F5344CB8AC3E}">
        <p14:creationId xmlns:p14="http://schemas.microsoft.com/office/powerpoint/2010/main" val="24297863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62526D-246B-3799-99BA-C6590259EF13}"/>
              </a:ext>
            </a:extLst>
          </p:cNvPr>
          <p:cNvSpPr>
            <a:spLocks noGrp="1"/>
          </p:cNvSpPr>
          <p:nvPr>
            <p:ph type="title"/>
          </p:nvPr>
        </p:nvSpPr>
        <p:spPr>
          <a:xfrm>
            <a:off x="3084871" y="227474"/>
            <a:ext cx="6022257" cy="1325563"/>
          </a:xfrm>
        </p:spPr>
        <p:txBody>
          <a:bodyPr/>
          <a:lstStyle/>
          <a:p>
            <a:r>
              <a:rPr lang="pt-BR" dirty="0"/>
              <a:t>                        CARACTERÍSTICAS</a:t>
            </a:r>
          </a:p>
        </p:txBody>
      </p:sp>
      <p:sp>
        <p:nvSpPr>
          <p:cNvPr id="3" name="Espaço Reservado para Conteúdo 2">
            <a:extLst>
              <a:ext uri="{FF2B5EF4-FFF2-40B4-BE49-F238E27FC236}">
                <a16:creationId xmlns:a16="http://schemas.microsoft.com/office/drawing/2014/main" id="{F7E98C70-C675-CFBC-53B5-99B6DE989074}"/>
              </a:ext>
            </a:extLst>
          </p:cNvPr>
          <p:cNvSpPr>
            <a:spLocks noGrp="1"/>
          </p:cNvSpPr>
          <p:nvPr>
            <p:ph idx="1"/>
          </p:nvPr>
        </p:nvSpPr>
        <p:spPr/>
        <p:txBody>
          <a:bodyPr>
            <a:normAutofit fontScale="70000" lnSpcReduction="20000"/>
          </a:bodyPr>
          <a:lstStyle/>
          <a:p>
            <a:pPr>
              <a:lnSpc>
                <a:spcPct val="115000"/>
              </a:lnSpc>
              <a:spcAft>
                <a:spcPts val="1000"/>
              </a:spcAft>
              <a:buFontTx/>
              <a:buChar char="-"/>
            </a:pPr>
            <a:endParaRPr lang="pt-BR"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buFontTx/>
              <a:buChar char="-"/>
            </a:pPr>
            <a:r>
              <a:rPr lang="pt-BR" sz="2800" b="1" dirty="0">
                <a:effectLst/>
                <a:latin typeface="Calibri" panose="020F0502020204030204" pitchFamily="34" charset="0"/>
                <a:ea typeface="Calibri" panose="020F0502020204030204" pitchFamily="34" charset="0"/>
                <a:cs typeface="Times New Roman" panose="02020603050405020304" pitchFamily="18" charset="0"/>
              </a:rPr>
              <a:t>Recursos Humanos</a:t>
            </a:r>
          </a:p>
          <a:p>
            <a:pPr marL="0" indent="0">
              <a:lnSpc>
                <a:spcPct val="115000"/>
              </a:lnSpc>
              <a:spcAft>
                <a:spcPts val="1000"/>
              </a:spcAft>
              <a:buNone/>
            </a:pPr>
            <a:r>
              <a:rPr lang="pt-BR" dirty="0">
                <a:latin typeface="Calibri" panose="020F0502020204030204" pitchFamily="34" charset="0"/>
                <a:ea typeface="Calibri" panose="020F0502020204030204" pitchFamily="34" charset="0"/>
                <a:cs typeface="Times New Roman" panose="02020603050405020304" pitchFamily="18" charset="0"/>
              </a:rPr>
              <a:t>Não há na tipificação de serviços </a:t>
            </a:r>
            <a:r>
              <a:rPr lang="pt-BR" dirty="0" err="1">
                <a:latin typeface="Calibri" panose="020F0502020204030204" pitchFamily="34" charset="0"/>
                <a:ea typeface="Calibri" panose="020F0502020204030204" pitchFamily="34" charset="0"/>
                <a:cs typeface="Times New Roman" panose="02020603050405020304" pitchFamily="18" charset="0"/>
              </a:rPr>
              <a:t>socioassistencias</a:t>
            </a:r>
            <a:r>
              <a:rPr lang="pt-BR" dirty="0">
                <a:latin typeface="Calibri" panose="020F0502020204030204" pitchFamily="34" charset="0"/>
                <a:ea typeface="Calibri" panose="020F0502020204030204" pitchFamily="34" charset="0"/>
                <a:cs typeface="Times New Roman" panose="02020603050405020304" pitchFamily="18" charset="0"/>
              </a:rPr>
              <a:t> ou na NOB-RH do SUAS, a definição da equipe. Recomenda-se: </a:t>
            </a:r>
          </a:p>
          <a:p>
            <a:pPr>
              <a:lnSpc>
                <a:spcPct val="115000"/>
              </a:lnSpc>
              <a:spcAft>
                <a:spcPts val="1000"/>
              </a:spcAft>
              <a:buFont typeface="Wingdings" panose="05000000000000000000" pitchFamily="2" charset="2"/>
              <a:buChar char="q"/>
            </a:pPr>
            <a:r>
              <a:rPr lang="pt-BR" dirty="0"/>
              <a:t>Dois (2) profissionais de nível superior, sendo um assistente social e um psicólogo ou terapeuta ocupacional. </a:t>
            </a:r>
          </a:p>
          <a:p>
            <a:pPr>
              <a:lnSpc>
                <a:spcPct val="115000"/>
              </a:lnSpc>
              <a:spcAft>
                <a:spcPts val="1000"/>
              </a:spcAft>
              <a:buFont typeface="Wingdings" panose="05000000000000000000" pitchFamily="2" charset="2"/>
              <a:buChar char="q"/>
            </a:pPr>
            <a:r>
              <a:rPr lang="pt-BR" dirty="0"/>
              <a:t> Até 20 profissionais de nível médio podendo cada profissional de nível médio atender por meio de visitas domiciliares sistemáticas até 20 usuários, em acordo com a realidade local. </a:t>
            </a:r>
          </a:p>
          <a:p>
            <a:pPr>
              <a:lnSpc>
                <a:spcPct val="115000"/>
              </a:lnSpc>
              <a:spcAft>
                <a:spcPts val="1000"/>
              </a:spcAft>
              <a:buFont typeface="Wingdings" panose="05000000000000000000" pitchFamily="2" charset="2"/>
              <a:buChar char="q"/>
            </a:pPr>
            <a:r>
              <a:rPr lang="pt-BR" dirty="0"/>
              <a:t>Uma coordenação do serviço no território vinculada ao CRAS do território de abrangência.</a:t>
            </a:r>
            <a:endParaRPr lang="pt-BR" sz="2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endParaRPr lang="pt-BR"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pt-BR" dirty="0"/>
          </a:p>
        </p:txBody>
      </p:sp>
    </p:spTree>
    <p:extLst>
      <p:ext uri="{BB962C8B-B14F-4D97-AF65-F5344CB8AC3E}">
        <p14:creationId xmlns:p14="http://schemas.microsoft.com/office/powerpoint/2010/main" val="894712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F55028-396D-E660-1EC3-792E63F74F48}"/>
              </a:ext>
            </a:extLst>
          </p:cNvPr>
          <p:cNvSpPr>
            <a:spLocks noGrp="1"/>
          </p:cNvSpPr>
          <p:nvPr>
            <p:ph type="title"/>
          </p:nvPr>
        </p:nvSpPr>
        <p:spPr/>
        <p:txBody>
          <a:bodyPr/>
          <a:lstStyle/>
          <a:p>
            <a:endParaRPr lang="pt-BR" dirty="0"/>
          </a:p>
        </p:txBody>
      </p:sp>
      <p:sp>
        <p:nvSpPr>
          <p:cNvPr id="3" name="Espaço Reservado para Conteúdo 2">
            <a:extLst>
              <a:ext uri="{FF2B5EF4-FFF2-40B4-BE49-F238E27FC236}">
                <a16:creationId xmlns:a16="http://schemas.microsoft.com/office/drawing/2014/main" id="{BB1E9948-81B8-290E-4DD1-4B091CD7EAE0}"/>
              </a:ext>
            </a:extLst>
          </p:cNvPr>
          <p:cNvSpPr>
            <a:spLocks noGrp="1"/>
          </p:cNvSpPr>
          <p:nvPr>
            <p:ph idx="1"/>
          </p:nvPr>
        </p:nvSpPr>
        <p:spPr>
          <a:xfrm>
            <a:off x="838200" y="2172929"/>
            <a:ext cx="10515600" cy="4004034"/>
          </a:xfrm>
        </p:spPr>
        <p:txBody>
          <a:bodyPr>
            <a:normAutofit/>
          </a:bodyPr>
          <a:lstStyle/>
          <a:p>
            <a:r>
              <a:rPr lang="pt-BR" sz="2800" dirty="0">
                <a:effectLst/>
                <a:latin typeface="Calibri" panose="020F0502020204030204" pitchFamily="34" charset="0"/>
                <a:ea typeface="Calibri" panose="020F0502020204030204" pitchFamily="34" charset="0"/>
                <a:cs typeface="Times New Roman" panose="02020603050405020304" pitchFamily="18" charset="0"/>
              </a:rPr>
              <a:t> </a:t>
            </a:r>
            <a:r>
              <a:rPr lang="pt-BR" sz="2400" dirty="0">
                <a:effectLst/>
                <a:ea typeface="Calibri" panose="020F0502020204030204" pitchFamily="34" charset="0"/>
                <a:cs typeface="Times New Roman" panose="02020603050405020304" pitchFamily="18" charset="0"/>
              </a:rPr>
              <a:t>Recursos Materiais</a:t>
            </a:r>
          </a:p>
          <a:p>
            <a:pPr marL="0" indent="0">
              <a:buNone/>
            </a:pPr>
            <a:endParaRPr lang="pt-BR" sz="2400" dirty="0">
              <a:ea typeface="Calibri" panose="020F0502020204030204" pitchFamily="34" charset="0"/>
              <a:cs typeface="Times New Roman" panose="02020603050405020304" pitchFamily="18" charset="0"/>
            </a:endParaRPr>
          </a:p>
          <a:p>
            <a:pPr marL="0" indent="0" algn="just">
              <a:buNone/>
            </a:pPr>
            <a:r>
              <a:rPr lang="pt-BR" sz="2400" dirty="0">
                <a:effectLst/>
                <a:ea typeface="Calibri" panose="020F0502020204030204" pitchFamily="34" charset="0"/>
                <a:cs typeface="Times New Roman" panose="02020603050405020304" pitchFamily="18" charset="0"/>
              </a:rPr>
              <a:t>Referem-se a itens físicos ou tangíveis fornecidos para garantir o bem estar e a segurança das pessoas em situação de vulnerabilidade em seu ambiente domiciliar. Podendo incluir alimentos, roupas, itens de higiene pessoal, materiais educacionais, utensílios básicos domésticos, entre outros que possam promover uma vida digna e saudável.</a:t>
            </a:r>
          </a:p>
          <a:p>
            <a:endParaRPr lang="pt-BR" dirty="0"/>
          </a:p>
        </p:txBody>
      </p:sp>
    </p:spTree>
    <p:extLst>
      <p:ext uri="{BB962C8B-B14F-4D97-AF65-F5344CB8AC3E}">
        <p14:creationId xmlns:p14="http://schemas.microsoft.com/office/powerpoint/2010/main" val="890891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53A4F3-4AA2-FE7A-2A7A-F699E01BE846}"/>
              </a:ext>
            </a:extLst>
          </p:cNvPr>
          <p:cNvSpPr>
            <a:spLocks noGrp="1"/>
          </p:cNvSpPr>
          <p:nvPr>
            <p:ph type="title"/>
          </p:nvPr>
        </p:nvSpPr>
        <p:spPr>
          <a:xfrm>
            <a:off x="2942303" y="374957"/>
            <a:ext cx="10515600" cy="1325563"/>
          </a:xfrm>
        </p:spPr>
        <p:txBody>
          <a:bodyPr/>
          <a:lstStyle/>
          <a:p>
            <a:r>
              <a:rPr lang="pt-BR" dirty="0"/>
              <a:t>Benefícios do SPSB no Domicílio</a:t>
            </a:r>
          </a:p>
        </p:txBody>
      </p:sp>
      <p:sp>
        <p:nvSpPr>
          <p:cNvPr id="3" name="Espaço Reservado para Conteúdo 2">
            <a:extLst>
              <a:ext uri="{FF2B5EF4-FFF2-40B4-BE49-F238E27FC236}">
                <a16:creationId xmlns:a16="http://schemas.microsoft.com/office/drawing/2014/main" id="{4931C677-CFA5-3831-A294-3CB670E031B1}"/>
              </a:ext>
            </a:extLst>
          </p:cNvPr>
          <p:cNvSpPr>
            <a:spLocks noGrp="1"/>
          </p:cNvSpPr>
          <p:nvPr>
            <p:ph idx="1"/>
          </p:nvPr>
        </p:nvSpPr>
        <p:spPr>
          <a:xfrm>
            <a:off x="838200" y="1825624"/>
            <a:ext cx="11353800" cy="5032375"/>
          </a:xfrm>
        </p:spPr>
        <p:txBody>
          <a:bodyPr>
            <a:noAutofit/>
          </a:bodyPr>
          <a:lstStyle/>
          <a:p>
            <a:pPr marL="0" indent="0">
              <a:lnSpc>
                <a:spcPct val="100000"/>
              </a:lnSpc>
              <a:spcAft>
                <a:spcPts val="1000"/>
              </a:spcAft>
              <a:buNone/>
            </a:pPr>
            <a:r>
              <a:rPr lang="pt-BR" sz="1800" dirty="0">
                <a:latin typeface="Calibri" panose="020F0502020204030204" pitchFamily="34" charset="0"/>
                <a:ea typeface="Calibri" panose="020F0502020204030204" pitchFamily="34" charset="0"/>
                <a:cs typeface="Times New Roman" panose="02020603050405020304" pitchFamily="18" charset="0"/>
              </a:rPr>
              <a:t>Esses benefícios contribuem para uma melhor qualidade de vida das famílias atendidas e para promover uma sociedade mais justa e inclusiva.</a:t>
            </a:r>
          </a:p>
          <a:p>
            <a:pPr>
              <a:lnSpc>
                <a:spcPct val="100000"/>
              </a:lnSpc>
              <a:spcBef>
                <a:spcPts val="600"/>
              </a:spcBef>
              <a:spcAft>
                <a:spcPts val="600"/>
              </a:spcAft>
            </a:pPr>
            <a:r>
              <a:rPr lang="pt-BR" sz="1800" dirty="0">
                <a:latin typeface="Calibri" panose="020F0502020204030204" pitchFamily="34" charset="0"/>
                <a:ea typeface="Calibri" panose="020F0502020204030204" pitchFamily="34" charset="0"/>
                <a:cs typeface="Times New Roman" panose="02020603050405020304" pitchFamily="18" charset="0"/>
              </a:rPr>
              <a:t>-Fortalecimento de vínculos familiares: Promove o fortalecimento dos vínculos familiares e comunitários, incentivando relações saudáveis e de apoio mútuo.</a:t>
            </a:r>
          </a:p>
          <a:p>
            <a:pPr>
              <a:lnSpc>
                <a:spcPct val="100000"/>
              </a:lnSpc>
              <a:spcBef>
                <a:spcPts val="600"/>
              </a:spcBef>
              <a:spcAft>
                <a:spcPts val="600"/>
              </a:spcAft>
            </a:pPr>
            <a:r>
              <a:rPr lang="pt-BR" sz="1800" dirty="0">
                <a:latin typeface="Calibri" panose="020F0502020204030204" pitchFamily="34" charset="0"/>
                <a:ea typeface="Calibri" panose="020F0502020204030204" pitchFamily="34" charset="0"/>
                <a:cs typeface="Times New Roman" panose="02020603050405020304" pitchFamily="18" charset="0"/>
              </a:rPr>
              <a:t>-Prevenção de situações de vulnerabilidade e risco: Ajuda a identificar e abordar precocemente problemas e desafios enfrentados pelas famílias, evitando que se agravem.</a:t>
            </a:r>
          </a:p>
          <a:p>
            <a:pPr>
              <a:lnSpc>
                <a:spcPct val="100000"/>
              </a:lnSpc>
              <a:spcBef>
                <a:spcPts val="600"/>
              </a:spcBef>
              <a:spcAft>
                <a:spcPts val="600"/>
              </a:spcAft>
            </a:pPr>
            <a:r>
              <a:rPr lang="pt-BR" sz="1800" dirty="0">
                <a:latin typeface="Calibri" panose="020F0502020204030204" pitchFamily="34" charset="0"/>
                <a:ea typeface="Calibri" panose="020F0502020204030204" pitchFamily="34" charset="0"/>
                <a:cs typeface="Times New Roman" panose="02020603050405020304" pitchFamily="18" charset="0"/>
              </a:rPr>
              <a:t>-Promoção da autonomia e </a:t>
            </a:r>
            <a:r>
              <a:rPr lang="pt-BR" sz="1800" dirty="0" err="1">
                <a:latin typeface="Calibri" panose="020F0502020204030204" pitchFamily="34" charset="0"/>
                <a:ea typeface="Calibri" panose="020F0502020204030204" pitchFamily="34" charset="0"/>
                <a:cs typeface="Times New Roman" panose="02020603050405020304" pitchFamily="18" charset="0"/>
              </a:rPr>
              <a:t>empoderamento</a:t>
            </a:r>
            <a:r>
              <a:rPr lang="pt-BR" sz="1800" dirty="0">
                <a:latin typeface="Calibri" panose="020F0502020204030204" pitchFamily="34" charset="0"/>
                <a:ea typeface="Calibri" panose="020F0502020204030204" pitchFamily="34" charset="0"/>
                <a:cs typeface="Times New Roman" panose="02020603050405020304" pitchFamily="18" charset="0"/>
              </a:rPr>
              <a:t>: Capacita as pessoas a tomar decisões mais informadas e a desenvolver habilidades para lidar com desafios do dia a dia, promovendo sua autonomia e </a:t>
            </a:r>
            <a:r>
              <a:rPr lang="pt-BR" sz="1800" dirty="0" err="1">
                <a:latin typeface="Calibri" panose="020F0502020204030204" pitchFamily="34" charset="0"/>
                <a:ea typeface="Calibri" panose="020F0502020204030204" pitchFamily="34" charset="0"/>
                <a:cs typeface="Times New Roman" panose="02020603050405020304" pitchFamily="18" charset="0"/>
              </a:rPr>
              <a:t>empoderamento</a:t>
            </a:r>
            <a:r>
              <a:rPr lang="pt-BR" sz="1800" dirty="0">
                <a:latin typeface="Calibri" panose="020F0502020204030204" pitchFamily="34" charset="0"/>
                <a:ea typeface="Calibri" panose="020F0502020204030204" pitchFamily="34" charset="0"/>
                <a:cs typeface="Times New Roman" panose="02020603050405020304" pitchFamily="18" charset="0"/>
              </a:rPr>
              <a:t>.</a:t>
            </a:r>
          </a:p>
          <a:p>
            <a:pPr>
              <a:lnSpc>
                <a:spcPct val="100000"/>
              </a:lnSpc>
              <a:spcBef>
                <a:spcPts val="600"/>
              </a:spcBef>
              <a:spcAft>
                <a:spcPts val="600"/>
              </a:spcAft>
            </a:pPr>
            <a:r>
              <a:rPr lang="pt-BR" sz="1800" dirty="0">
                <a:latin typeface="Calibri" panose="020F0502020204030204" pitchFamily="34" charset="0"/>
                <a:ea typeface="Calibri" panose="020F0502020204030204" pitchFamily="34" charset="0"/>
                <a:cs typeface="Times New Roman" panose="02020603050405020304" pitchFamily="18" charset="0"/>
              </a:rPr>
              <a:t>-Estímulo ao desenvolvimento pessoal e social: Proporciona oportunidades para o desenvolvimento pessoal, social e educacional das pessoas atendidas, por meio de orientação e apoio adequados.</a:t>
            </a:r>
          </a:p>
          <a:p>
            <a:pPr>
              <a:lnSpc>
                <a:spcPct val="100000"/>
              </a:lnSpc>
              <a:spcBef>
                <a:spcPts val="600"/>
              </a:spcBef>
              <a:spcAft>
                <a:spcPts val="600"/>
              </a:spcAft>
            </a:pPr>
            <a:r>
              <a:rPr lang="pt-BR" sz="1800" dirty="0">
                <a:latin typeface="Calibri" panose="020F0502020204030204" pitchFamily="34" charset="0"/>
                <a:ea typeface="Calibri" panose="020F0502020204030204" pitchFamily="34" charset="0"/>
                <a:cs typeface="Times New Roman" panose="02020603050405020304" pitchFamily="18" charset="0"/>
              </a:rPr>
              <a:t>-Promoção do bem-estar: Oferece suporte para que as pessoas em situação de vulnerabilidade possam viver de forma digna e saudável em seu próprio lar.</a:t>
            </a:r>
          </a:p>
          <a:p>
            <a:pPr>
              <a:lnSpc>
                <a:spcPct val="100000"/>
              </a:lnSpc>
              <a:spcBef>
                <a:spcPts val="600"/>
              </a:spcBef>
              <a:spcAft>
                <a:spcPts val="600"/>
              </a:spcAft>
            </a:pPr>
            <a:r>
              <a:rPr lang="pt-BR" sz="1800" dirty="0">
                <a:latin typeface="Calibri" panose="020F0502020204030204" pitchFamily="34" charset="0"/>
                <a:ea typeface="Calibri" panose="020F0502020204030204" pitchFamily="34" charset="0"/>
                <a:cs typeface="Times New Roman" panose="02020603050405020304" pitchFamily="18" charset="0"/>
              </a:rPr>
              <a:t>-Acesso a recursos essenciais: Facilita o acesso a alimentos, itens de higiene, cuidados de saúde básicos, entre outros recursos necessários para uma vida digna.</a:t>
            </a:r>
          </a:p>
        </p:txBody>
      </p:sp>
    </p:spTree>
    <p:extLst>
      <p:ext uri="{BB962C8B-B14F-4D97-AF65-F5344CB8AC3E}">
        <p14:creationId xmlns:p14="http://schemas.microsoft.com/office/powerpoint/2010/main" val="2278187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15343" y="826407"/>
            <a:ext cx="7173686" cy="1158875"/>
          </a:xfrm>
        </p:spPr>
        <p:txBody>
          <a:bodyPr/>
          <a:lstStyle/>
          <a:p>
            <a:r>
              <a:rPr lang="pt-BR" dirty="0">
                <a:solidFill>
                  <a:srgbClr val="FF0000"/>
                </a:solidFill>
              </a:rPr>
              <a:t>NÃO CONFUNDIR</a:t>
            </a:r>
          </a:p>
        </p:txBody>
      </p:sp>
      <p:graphicFrame>
        <p:nvGraphicFramePr>
          <p:cNvPr id="5" name="Espaço Reservado para Conteúdo 2">
            <a:extLst>
              <a:ext uri="{FF2B5EF4-FFF2-40B4-BE49-F238E27FC236}">
                <a16:creationId xmlns:a16="http://schemas.microsoft.com/office/drawing/2014/main" id="{F0B92E9F-9739-CD13-B118-A5126F1AEF0B}"/>
              </a:ext>
            </a:extLst>
          </p:cNvPr>
          <p:cNvGraphicFramePr>
            <a:graphicFrameLocks noGrp="1"/>
          </p:cNvGraphicFramePr>
          <p:nvPr>
            <p:ph idx="1"/>
          </p:nvPr>
        </p:nvGraphicFramePr>
        <p:xfrm>
          <a:off x="943428" y="1985282"/>
          <a:ext cx="10305143" cy="4357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36466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56643" y="568325"/>
            <a:ext cx="5678714" cy="854075"/>
          </a:xfrm>
        </p:spPr>
        <p:txBody>
          <a:bodyPr/>
          <a:lstStyle/>
          <a:p>
            <a:r>
              <a:rPr lang="pt-BR" dirty="0">
                <a:solidFill>
                  <a:srgbClr val="FF0000"/>
                </a:solidFill>
              </a:rPr>
              <a:t>NÃO CONFUNDIR</a:t>
            </a:r>
          </a:p>
        </p:txBody>
      </p:sp>
      <p:graphicFrame>
        <p:nvGraphicFramePr>
          <p:cNvPr id="4" name="Tabela 3"/>
          <p:cNvGraphicFramePr>
            <a:graphicFrameLocks noGrp="1"/>
          </p:cNvGraphicFramePr>
          <p:nvPr>
            <p:extLst>
              <p:ext uri="{D42A27DB-BD31-4B8C-83A1-F6EECF244321}">
                <p14:modId xmlns:p14="http://schemas.microsoft.com/office/powerpoint/2010/main" val="2313366970"/>
              </p:ext>
            </p:extLst>
          </p:nvPr>
        </p:nvGraphicFramePr>
        <p:xfrm>
          <a:off x="1335314" y="2285774"/>
          <a:ext cx="9753600" cy="4084621"/>
        </p:xfrm>
        <a:graphic>
          <a:graphicData uri="http://schemas.openxmlformats.org/drawingml/2006/table">
            <a:tbl>
              <a:tblPr firstRow="1" bandRow="1">
                <a:tableStyleId>{5C22544A-7EE6-4342-B048-85BDC9FD1C3A}</a:tableStyleId>
              </a:tblPr>
              <a:tblGrid>
                <a:gridCol w="4876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294563">
                <a:tc>
                  <a:txBody>
                    <a:bodyPr/>
                    <a:lstStyle/>
                    <a:p>
                      <a:pPr algn="ctr"/>
                      <a:r>
                        <a:rPr lang="pt-BR" dirty="0"/>
                        <a:t>PAIF</a:t>
                      </a:r>
                    </a:p>
                  </a:txBody>
                  <a:tcPr/>
                </a:tc>
                <a:tc>
                  <a:txBody>
                    <a:bodyPr/>
                    <a:lstStyle/>
                    <a:p>
                      <a:pPr algn="ctr"/>
                      <a:r>
                        <a:rPr lang="pt-BR" dirty="0"/>
                        <a:t>SPSBD</a:t>
                      </a:r>
                    </a:p>
                  </a:txBody>
                  <a:tcPr/>
                </a:tc>
                <a:extLst>
                  <a:ext uri="{0D108BD9-81ED-4DB2-BD59-A6C34878D82A}">
                    <a16:rowId xmlns:a16="http://schemas.microsoft.com/office/drawing/2014/main" val="10000"/>
                  </a:ext>
                </a:extLst>
              </a:tr>
              <a:tr h="1546457">
                <a:tc>
                  <a:txBody>
                    <a:bodyPr/>
                    <a:lstStyle/>
                    <a:p>
                      <a:pPr algn="just"/>
                      <a:r>
                        <a:rPr lang="pt-BR" sz="1200" dirty="0"/>
                        <a:t> O PAIF atende a famílias em situação de vulnerabilidade social de forma integral, oferecendo acompanhamento e apoio para o fortalecimento de vínculos familiares e comunitários, além de promover a autonomia e a melhoria da qualidade de vida.</a:t>
                      </a:r>
                    </a:p>
                  </a:txBody>
                  <a:tcPr/>
                </a:tc>
                <a:tc>
                  <a:txBody>
                    <a:bodyPr/>
                    <a:lstStyle/>
                    <a:p>
                      <a:pPr algn="just"/>
                      <a:r>
                        <a:rPr lang="pt-BR" sz="1200" dirty="0"/>
                        <a:t>O serviço de proteção social básica no domicílio concentra-se especificamente em oferecer suporte e assistência às famílias em situação de vulnerabilidade em seu ambiente domiciliar, fornecendo recursos materiais, orientação e acompanhamento para melhorar suas condições de vida.</a:t>
                      </a:r>
                    </a:p>
                  </a:txBody>
                  <a:tcPr/>
                </a:tc>
                <a:extLst>
                  <a:ext uri="{0D108BD9-81ED-4DB2-BD59-A6C34878D82A}">
                    <a16:rowId xmlns:a16="http://schemas.microsoft.com/office/drawing/2014/main" val="10001"/>
                  </a:ext>
                </a:extLst>
              </a:tr>
              <a:tr h="994151">
                <a:tc>
                  <a:txBody>
                    <a:bodyPr/>
                    <a:lstStyle/>
                    <a:p>
                      <a:pPr algn="just"/>
                      <a:r>
                        <a:rPr lang="pt-BR" sz="1200" dirty="0"/>
                        <a:t>O PAIF geralmente é oferecido em centros de referência de assistência social (CRAS) ou em outras instalações comunitárias.</a:t>
                      </a:r>
                    </a:p>
                  </a:txBody>
                  <a:tcPr/>
                </a:tc>
                <a:tc>
                  <a:txBody>
                    <a:bodyPr/>
                    <a:lstStyle/>
                    <a:p>
                      <a:pPr algn="just"/>
                      <a:r>
                        <a:rPr lang="pt-BR" sz="1200" dirty="0"/>
                        <a:t>O serviço de proteção social básica no domicílio é prestado diretamente no domicílio das famílias atendidas, com o objetivo de proporcionar suporte individualizado e personalizado.</a:t>
                      </a:r>
                    </a:p>
                  </a:txBody>
                  <a:tcPr/>
                </a:tc>
                <a:extLst>
                  <a:ext uri="{0D108BD9-81ED-4DB2-BD59-A6C34878D82A}">
                    <a16:rowId xmlns:a16="http://schemas.microsoft.com/office/drawing/2014/main" val="10002"/>
                  </a:ext>
                </a:extLst>
              </a:tr>
              <a:tr h="1178253">
                <a:tc>
                  <a:txBody>
                    <a:bodyPr/>
                    <a:lstStyle/>
                    <a:p>
                      <a:pPr algn="just"/>
                      <a:r>
                        <a:rPr lang="pt-BR" sz="1200" dirty="0"/>
                        <a:t>O PAIF visa fortalecer os vínculos familiares, promover a inclusão social e garantir a proteção e o desenvolvimento integral das famílias.</a:t>
                      </a:r>
                    </a:p>
                  </a:txBody>
                  <a:tcPr/>
                </a:tc>
                <a:tc>
                  <a:txBody>
                    <a:bodyPr/>
                    <a:lstStyle/>
                    <a:p>
                      <a:pPr algn="just"/>
                      <a:r>
                        <a:rPr lang="pt-BR" sz="1200" dirty="0"/>
                        <a:t>O serviço de proteção social básica no domicílio visa fornecer assistência direta e específica às famílias em suas necessidades básicas, promovendo sua autonomia e bem-estar dentro do ambiente domiciliar.</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32353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descr="Padrão do plano de fundo&#10;&#10;Descrição gerada automaticamente">
            <a:extLst>
              <a:ext uri="{FF2B5EF4-FFF2-40B4-BE49-F238E27FC236}">
                <a16:creationId xmlns:a16="http://schemas.microsoft.com/office/drawing/2014/main" id="{001EF6F4-94B0-7D0F-B1C4-3012D34E0A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00" y="-6750"/>
            <a:ext cx="12204000" cy="6864750"/>
          </a:xfrm>
          <a:prstGeom prst="rect">
            <a:avLst/>
          </a:prstGeom>
        </p:spPr>
      </p:pic>
      <p:sp>
        <p:nvSpPr>
          <p:cNvPr id="2" name="Título 1">
            <a:extLst>
              <a:ext uri="{FF2B5EF4-FFF2-40B4-BE49-F238E27FC236}">
                <a16:creationId xmlns:a16="http://schemas.microsoft.com/office/drawing/2014/main" id="{1CE32A16-988E-5DF8-27ED-E240ADF242AD}"/>
              </a:ext>
            </a:extLst>
          </p:cNvPr>
          <p:cNvSpPr>
            <a:spLocks noGrp="1"/>
          </p:cNvSpPr>
          <p:nvPr>
            <p:ph type="title"/>
          </p:nvPr>
        </p:nvSpPr>
        <p:spPr>
          <a:xfrm>
            <a:off x="3323303" y="419661"/>
            <a:ext cx="6096468" cy="1205939"/>
          </a:xfrm>
        </p:spPr>
        <p:txBody>
          <a:bodyPr/>
          <a:lstStyle/>
          <a:p>
            <a:r>
              <a:rPr lang="pt-BR" dirty="0"/>
              <a:t>RESGATE HISTÓRICO</a:t>
            </a:r>
          </a:p>
        </p:txBody>
      </p:sp>
      <p:graphicFrame>
        <p:nvGraphicFramePr>
          <p:cNvPr id="12" name="Espaço Reservado para Conteúdo 2">
            <a:extLst>
              <a:ext uri="{FF2B5EF4-FFF2-40B4-BE49-F238E27FC236}">
                <a16:creationId xmlns:a16="http://schemas.microsoft.com/office/drawing/2014/main" id="{3E97D60A-EDEF-B36A-9BC6-A6F976569867}"/>
              </a:ext>
            </a:extLst>
          </p:cNvPr>
          <p:cNvGraphicFramePr>
            <a:graphicFrameLocks noGrp="1"/>
          </p:cNvGraphicFramePr>
          <p:nvPr>
            <p:ph idx="1"/>
            <p:extLst>
              <p:ext uri="{D42A27DB-BD31-4B8C-83A1-F6EECF244321}">
                <p14:modId xmlns:p14="http://schemas.microsoft.com/office/powerpoint/2010/main" val="255526868"/>
              </p:ext>
            </p:extLst>
          </p:nvPr>
        </p:nvGraphicFramePr>
        <p:xfrm>
          <a:off x="569187" y="1995946"/>
          <a:ext cx="11041626" cy="47096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98098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49FCFB-A421-CEAB-8524-AE7BAED4A413}"/>
              </a:ext>
            </a:extLst>
          </p:cNvPr>
          <p:cNvSpPr>
            <a:spLocks noGrp="1"/>
          </p:cNvSpPr>
          <p:nvPr>
            <p:ph type="title"/>
          </p:nvPr>
        </p:nvSpPr>
        <p:spPr>
          <a:xfrm>
            <a:off x="3306096" y="374957"/>
            <a:ext cx="10515600" cy="1325563"/>
          </a:xfrm>
        </p:spPr>
        <p:txBody>
          <a:bodyPr/>
          <a:lstStyle/>
          <a:p>
            <a:r>
              <a:rPr lang="pt-BR" dirty="0">
                <a:solidFill>
                  <a:srgbClr val="FF0000"/>
                </a:solidFill>
              </a:rPr>
              <a:t>NÃO CONFUNDIR</a:t>
            </a:r>
          </a:p>
        </p:txBody>
      </p:sp>
      <p:graphicFrame>
        <p:nvGraphicFramePr>
          <p:cNvPr id="8" name="Espaço Reservado para Conteúdo 2">
            <a:extLst>
              <a:ext uri="{FF2B5EF4-FFF2-40B4-BE49-F238E27FC236}">
                <a16:creationId xmlns:a16="http://schemas.microsoft.com/office/drawing/2014/main" id="{F3981880-880C-76D0-972C-17411AEE9D03}"/>
              </a:ext>
            </a:extLst>
          </p:cNvPr>
          <p:cNvGraphicFramePr>
            <a:graphicFrameLocks noGrp="1"/>
          </p:cNvGraphicFramePr>
          <p:nvPr>
            <p:ph idx="1"/>
            <p:extLst>
              <p:ext uri="{D42A27DB-BD31-4B8C-83A1-F6EECF244321}">
                <p14:modId xmlns:p14="http://schemas.microsoft.com/office/powerpoint/2010/main" val="268204353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03917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8BA36F-FF9B-E186-00DD-0E5189EFE8A1}"/>
              </a:ext>
            </a:extLst>
          </p:cNvPr>
          <p:cNvSpPr>
            <a:spLocks noGrp="1"/>
          </p:cNvSpPr>
          <p:nvPr>
            <p:ph type="title"/>
          </p:nvPr>
        </p:nvSpPr>
        <p:spPr>
          <a:xfrm>
            <a:off x="3011129" y="414286"/>
            <a:ext cx="8846574" cy="1325563"/>
          </a:xfrm>
        </p:spPr>
        <p:txBody>
          <a:bodyPr/>
          <a:lstStyle/>
          <a:p>
            <a:r>
              <a:rPr lang="pt-BR" dirty="0"/>
              <a:t>PSB NO DOMICÍLIO E </a:t>
            </a:r>
            <a:br>
              <a:rPr lang="pt-BR" dirty="0"/>
            </a:br>
            <a:r>
              <a:rPr lang="pt-BR" dirty="0"/>
              <a:t>PROGRAMA CRIANÇA FELIZ</a:t>
            </a:r>
          </a:p>
        </p:txBody>
      </p:sp>
      <p:sp>
        <p:nvSpPr>
          <p:cNvPr id="3" name="Espaço Reservado para Conteúdo 2">
            <a:extLst>
              <a:ext uri="{FF2B5EF4-FFF2-40B4-BE49-F238E27FC236}">
                <a16:creationId xmlns:a16="http://schemas.microsoft.com/office/drawing/2014/main" id="{F9283FCF-11F6-6868-A139-456396643910}"/>
              </a:ext>
            </a:extLst>
          </p:cNvPr>
          <p:cNvSpPr>
            <a:spLocks noGrp="1"/>
          </p:cNvSpPr>
          <p:nvPr>
            <p:ph idx="1"/>
          </p:nvPr>
        </p:nvSpPr>
        <p:spPr>
          <a:xfrm>
            <a:off x="838200" y="2179586"/>
            <a:ext cx="10515600" cy="4351338"/>
          </a:xfrm>
        </p:spPr>
        <p:txBody>
          <a:bodyPr/>
          <a:lstStyle/>
          <a:p>
            <a:r>
              <a:rPr lang="pt-BR" dirty="0"/>
              <a:t>A resolução do CNAS nº 117 de 2023, aprova o reordenamento do Programa Criança Feliz, em consonância com o Programa Primeira Infância no Sistema Único da Assistência Social (SUAS).  </a:t>
            </a:r>
          </a:p>
          <a:p>
            <a:pPr marL="0" indent="0">
              <a:buNone/>
            </a:pPr>
            <a:endParaRPr lang="pt-BR" dirty="0"/>
          </a:p>
          <a:p>
            <a:pPr marL="0" indent="0">
              <a:buNone/>
            </a:pPr>
            <a:r>
              <a:rPr lang="pt-BR" dirty="0"/>
              <a:t>- Art. 3</a:t>
            </a:r>
          </a:p>
          <a:p>
            <a:r>
              <a:rPr lang="pt-BR" dirty="0"/>
              <a:t>I - integrar as visitas domiciliares e sua supervisão ao Serviço de Proteção Social Básica no Domicílio como modalidade específica para criança de 0 a 6 anos e gestantes;</a:t>
            </a:r>
          </a:p>
        </p:txBody>
      </p:sp>
    </p:spTree>
    <p:extLst>
      <p:ext uri="{BB962C8B-B14F-4D97-AF65-F5344CB8AC3E}">
        <p14:creationId xmlns:p14="http://schemas.microsoft.com/office/powerpoint/2010/main" val="15733461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98C88E-3A8D-24A6-9EB1-44E71686D96E}"/>
              </a:ext>
            </a:extLst>
          </p:cNvPr>
          <p:cNvSpPr>
            <a:spLocks noGrp="1"/>
          </p:cNvSpPr>
          <p:nvPr>
            <p:ph type="title"/>
          </p:nvPr>
        </p:nvSpPr>
        <p:spPr/>
        <p:txBody>
          <a:bodyPr/>
          <a:lstStyle/>
          <a:p>
            <a:endParaRPr lang="pt-BR"/>
          </a:p>
        </p:txBody>
      </p:sp>
      <p:graphicFrame>
        <p:nvGraphicFramePr>
          <p:cNvPr id="5" name="Espaço Reservado para Conteúdo 2">
            <a:extLst>
              <a:ext uri="{FF2B5EF4-FFF2-40B4-BE49-F238E27FC236}">
                <a16:creationId xmlns:a16="http://schemas.microsoft.com/office/drawing/2014/main" id="{E09EB1DB-C759-11B9-F786-477B950E3BEF}"/>
              </a:ext>
            </a:extLst>
          </p:cNvPr>
          <p:cNvGraphicFramePr>
            <a:graphicFrameLocks noGrp="1"/>
          </p:cNvGraphicFramePr>
          <p:nvPr>
            <p:ph idx="1"/>
            <p:extLst>
              <p:ext uri="{D42A27DB-BD31-4B8C-83A1-F6EECF244321}">
                <p14:modId xmlns:p14="http://schemas.microsoft.com/office/powerpoint/2010/main" val="118540404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56284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E5F9D3-F932-F08B-CBFD-B2EEEF3C6471}"/>
              </a:ext>
            </a:extLst>
          </p:cNvPr>
          <p:cNvSpPr>
            <a:spLocks noGrp="1"/>
          </p:cNvSpPr>
          <p:nvPr>
            <p:ph type="title"/>
          </p:nvPr>
        </p:nvSpPr>
        <p:spPr>
          <a:xfrm>
            <a:off x="3323302" y="365125"/>
            <a:ext cx="8030497" cy="1325563"/>
          </a:xfrm>
        </p:spPr>
        <p:txBody>
          <a:bodyPr/>
          <a:lstStyle/>
          <a:p>
            <a:r>
              <a:rPr lang="pt-BR" dirty="0"/>
              <a:t>PROJEÇÕES: PSBD x PCF</a:t>
            </a:r>
          </a:p>
        </p:txBody>
      </p:sp>
      <p:sp>
        <p:nvSpPr>
          <p:cNvPr id="3" name="Espaço Reservado para Conteúdo 2">
            <a:extLst>
              <a:ext uri="{FF2B5EF4-FFF2-40B4-BE49-F238E27FC236}">
                <a16:creationId xmlns:a16="http://schemas.microsoft.com/office/drawing/2014/main" id="{90D94995-A867-DA04-0F27-4CE69194B8AF}"/>
              </a:ext>
            </a:extLst>
          </p:cNvPr>
          <p:cNvSpPr>
            <a:spLocks noGrp="1"/>
          </p:cNvSpPr>
          <p:nvPr>
            <p:ph idx="1"/>
          </p:nvPr>
        </p:nvSpPr>
        <p:spPr>
          <a:xfrm>
            <a:off x="838200" y="2141537"/>
            <a:ext cx="10515600" cy="4351338"/>
          </a:xfrm>
        </p:spPr>
        <p:txBody>
          <a:bodyPr/>
          <a:lstStyle/>
          <a:p>
            <a:r>
              <a:rPr lang="pt-BR" dirty="0"/>
              <a:t>Redução da quantidade de visitas;</a:t>
            </a:r>
          </a:p>
          <a:p>
            <a:r>
              <a:rPr lang="pt-BR" dirty="0"/>
              <a:t>Cuidadores Sociais;</a:t>
            </a:r>
          </a:p>
          <a:p>
            <a:r>
              <a:rPr lang="pt-BR" dirty="0"/>
              <a:t>Novo técnico de referência ou o mesmo do PAIF, como acontece no SCFV; </a:t>
            </a:r>
            <a:endParaRPr lang="pt-BR" sz="2400" dirty="0"/>
          </a:p>
          <a:p>
            <a:r>
              <a:rPr lang="pt-BR" sz="2400" b="1" dirty="0">
                <a:effectLst/>
                <a:ea typeface="Calibri" panose="020F0502020204030204" pitchFamily="34" charset="0"/>
                <a:cs typeface="Times New Roman" panose="02020603050405020304" pitchFamily="18" charset="0"/>
              </a:rPr>
              <a:t>SERVIÇO DE PROTEÇÃO SOCIAL BÁSICA E </a:t>
            </a:r>
            <a:r>
              <a:rPr lang="pt-BR" sz="2400" b="1" dirty="0">
                <a:solidFill>
                  <a:schemeClr val="accent6"/>
                </a:solidFill>
                <a:effectLst/>
                <a:ea typeface="Calibri" panose="020F0502020204030204" pitchFamily="34" charset="0"/>
                <a:cs typeface="Times New Roman" panose="02020603050405020304" pitchFamily="18" charset="0"/>
              </a:rPr>
              <a:t>CUIDADOS</a:t>
            </a:r>
            <a:r>
              <a:rPr lang="pt-BR" sz="2400" b="1" dirty="0">
                <a:effectLst/>
                <a:ea typeface="Calibri" panose="020F0502020204030204" pitchFamily="34" charset="0"/>
                <a:cs typeface="Times New Roman" panose="02020603050405020304" pitchFamily="18" charset="0"/>
              </a:rPr>
              <a:t> NO DOMICÍLIO </a:t>
            </a:r>
            <a:r>
              <a:rPr lang="pt-BR" sz="2400" b="1" dirty="0">
                <a:solidFill>
                  <a:schemeClr val="accent6"/>
                </a:solidFill>
                <a:effectLst/>
                <a:ea typeface="Calibri" panose="020F0502020204030204" pitchFamily="34" charset="0"/>
                <a:cs typeface="Times New Roman" panose="02020603050405020304" pitchFamily="18" charset="0"/>
              </a:rPr>
              <a:t>A CRIANÇAS, GESTANTES, </a:t>
            </a:r>
            <a:r>
              <a:rPr lang="pt-BR" sz="2400" b="1" dirty="0">
                <a:effectLst/>
                <a:ea typeface="Calibri" panose="020F0502020204030204" pitchFamily="34" charset="0"/>
                <a:cs typeface="Times New Roman" panose="02020603050405020304" pitchFamily="18" charset="0"/>
              </a:rPr>
              <a:t>IDOSOS E PESSOAS COM DEFICIÊNCIA.</a:t>
            </a:r>
            <a:endParaRPr lang="pt-BR" sz="2400" dirty="0"/>
          </a:p>
        </p:txBody>
      </p:sp>
    </p:spTree>
    <p:extLst>
      <p:ext uri="{BB962C8B-B14F-4D97-AF65-F5344CB8AC3E}">
        <p14:creationId xmlns:p14="http://schemas.microsoft.com/office/powerpoint/2010/main" val="32907034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73F8E0-1290-9752-6235-5E717EE06BC9}"/>
              </a:ext>
            </a:extLst>
          </p:cNvPr>
          <p:cNvSpPr>
            <a:spLocks noGrp="1"/>
          </p:cNvSpPr>
          <p:nvPr>
            <p:ph type="title"/>
          </p:nvPr>
        </p:nvSpPr>
        <p:spPr>
          <a:xfrm>
            <a:off x="3109452" y="355292"/>
            <a:ext cx="8433619" cy="1325563"/>
          </a:xfrm>
        </p:spPr>
        <p:txBody>
          <a:bodyPr/>
          <a:lstStyle/>
          <a:p>
            <a:r>
              <a:rPr lang="pt-BR" dirty="0"/>
              <a:t>PRINCIPAIS DESAFIOS PARA IMPLANTAÇÃO DO PSBD</a:t>
            </a:r>
          </a:p>
        </p:txBody>
      </p:sp>
      <p:sp>
        <p:nvSpPr>
          <p:cNvPr id="3" name="Espaço Reservado para Conteúdo 2">
            <a:extLst>
              <a:ext uri="{FF2B5EF4-FFF2-40B4-BE49-F238E27FC236}">
                <a16:creationId xmlns:a16="http://schemas.microsoft.com/office/drawing/2014/main" id="{06153DE1-B1FD-B8EF-F0AE-75B16FACEDAB}"/>
              </a:ext>
            </a:extLst>
          </p:cNvPr>
          <p:cNvSpPr>
            <a:spLocks noGrp="1"/>
          </p:cNvSpPr>
          <p:nvPr>
            <p:ph idx="1"/>
          </p:nvPr>
        </p:nvSpPr>
        <p:spPr>
          <a:xfrm>
            <a:off x="838200" y="2151370"/>
            <a:ext cx="10515600" cy="4351338"/>
          </a:xfrm>
        </p:spPr>
        <p:txBody>
          <a:bodyPr/>
          <a:lstStyle/>
          <a:p>
            <a:r>
              <a:rPr lang="pt-BR" dirty="0"/>
              <a:t>Capacitação das equipes;</a:t>
            </a:r>
          </a:p>
          <a:p>
            <a:r>
              <a:rPr lang="pt-BR" dirty="0"/>
              <a:t>Equipe insuficiente;</a:t>
            </a:r>
          </a:p>
          <a:p>
            <a:r>
              <a:rPr lang="pt-BR" dirty="0"/>
              <a:t>Recursos materiais e financeiros;</a:t>
            </a:r>
          </a:p>
          <a:p>
            <a:r>
              <a:rPr lang="pt-BR" dirty="0"/>
              <a:t>Integração com outros serviços;</a:t>
            </a:r>
          </a:p>
          <a:p>
            <a:pPr marL="0" indent="0">
              <a:buNone/>
            </a:pPr>
            <a:endParaRPr lang="pt-BR" dirty="0"/>
          </a:p>
          <a:p>
            <a:endParaRPr lang="pt-BR" dirty="0"/>
          </a:p>
        </p:txBody>
      </p:sp>
    </p:spTree>
    <p:extLst>
      <p:ext uri="{BB962C8B-B14F-4D97-AF65-F5344CB8AC3E}">
        <p14:creationId xmlns:p14="http://schemas.microsoft.com/office/powerpoint/2010/main" val="21717121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C8B652-269D-A579-28B3-0C18C316688D}"/>
              </a:ext>
            </a:extLst>
          </p:cNvPr>
          <p:cNvSpPr>
            <a:spLocks noGrp="1"/>
          </p:cNvSpPr>
          <p:nvPr>
            <p:ph type="title"/>
          </p:nvPr>
        </p:nvSpPr>
        <p:spPr/>
        <p:txBody>
          <a:bodyPr/>
          <a:lstStyle/>
          <a:p>
            <a:endParaRPr lang="pt-BR"/>
          </a:p>
        </p:txBody>
      </p:sp>
      <p:sp>
        <p:nvSpPr>
          <p:cNvPr id="3" name="Espaço Reservado para Conteúdo 2">
            <a:extLst>
              <a:ext uri="{FF2B5EF4-FFF2-40B4-BE49-F238E27FC236}">
                <a16:creationId xmlns:a16="http://schemas.microsoft.com/office/drawing/2014/main" id="{3690B237-390B-6A53-98F2-3FD062C7D5FE}"/>
              </a:ext>
            </a:extLst>
          </p:cNvPr>
          <p:cNvSpPr>
            <a:spLocks noGrp="1"/>
          </p:cNvSpPr>
          <p:nvPr>
            <p:ph idx="1"/>
          </p:nvPr>
        </p:nvSpPr>
        <p:spPr/>
        <p:txBody>
          <a:bodyPr>
            <a:normAutofit fontScale="85000" lnSpcReduction="20000"/>
          </a:bodyPr>
          <a:lstStyle/>
          <a:p>
            <a:pPr marL="0" indent="0">
              <a:buNone/>
            </a:pPr>
            <a:endParaRPr lang="pt-BR" dirty="0"/>
          </a:p>
          <a:p>
            <a:pPr marL="0" indent="0">
              <a:buNone/>
            </a:pPr>
            <a:endParaRPr lang="pt-BR" dirty="0"/>
          </a:p>
          <a:p>
            <a:pPr marL="0" indent="0">
              <a:buNone/>
            </a:pPr>
            <a:endParaRPr lang="pt-BR" dirty="0"/>
          </a:p>
          <a:p>
            <a:pPr marL="0" indent="0">
              <a:buNone/>
            </a:pPr>
            <a:endParaRPr lang="pt-BR" dirty="0"/>
          </a:p>
          <a:p>
            <a:pPr marL="0" indent="0" algn="r">
              <a:buNone/>
            </a:pPr>
            <a:r>
              <a:rPr lang="pt-BR" dirty="0"/>
              <a:t>OBRIGADA!</a:t>
            </a:r>
          </a:p>
          <a:p>
            <a:pPr marL="0" indent="0" algn="r">
              <a:buNone/>
            </a:pPr>
            <a:endParaRPr lang="pt-BR" dirty="0"/>
          </a:p>
          <a:p>
            <a:pPr marL="0" indent="0" algn="r">
              <a:buNone/>
            </a:pPr>
            <a:r>
              <a:rPr lang="pt-BR" sz="2300" dirty="0"/>
              <a:t>Contatos: </a:t>
            </a:r>
          </a:p>
          <a:p>
            <a:pPr marL="0" indent="0" algn="r">
              <a:buNone/>
            </a:pPr>
            <a:r>
              <a:rPr lang="pt-BR" sz="2300" dirty="0"/>
              <a:t>Ádja (84)99962-2197</a:t>
            </a:r>
          </a:p>
          <a:p>
            <a:pPr marL="0" indent="0" algn="r">
              <a:buNone/>
            </a:pPr>
            <a:r>
              <a:rPr lang="pt-BR" sz="2300" dirty="0">
                <a:hlinkClick r:id="rId2"/>
              </a:rPr>
              <a:t>adjamds24@gmail.com</a:t>
            </a:r>
            <a:endParaRPr lang="pt-BR" sz="2300" dirty="0"/>
          </a:p>
          <a:p>
            <a:pPr marL="0" indent="0" algn="r">
              <a:buNone/>
            </a:pPr>
            <a:endParaRPr lang="pt-BR" sz="2300" dirty="0"/>
          </a:p>
          <a:p>
            <a:pPr marL="0" indent="0" algn="r">
              <a:buNone/>
            </a:pPr>
            <a:r>
              <a:rPr lang="pt-BR" sz="2300" dirty="0"/>
              <a:t>Ketty (84)99962-4323</a:t>
            </a:r>
          </a:p>
          <a:p>
            <a:pPr marL="0" indent="0" algn="r">
              <a:buNone/>
            </a:pPr>
            <a:r>
              <a:rPr lang="pt-BR" sz="2300" dirty="0">
                <a:hlinkClick r:id="rId3"/>
              </a:rPr>
              <a:t>kettyohara@hotmail.com</a:t>
            </a:r>
            <a:endParaRPr lang="pt-BR" sz="2300" dirty="0"/>
          </a:p>
          <a:p>
            <a:pPr marL="0" indent="0" algn="r">
              <a:buNone/>
            </a:pPr>
            <a:endParaRPr lang="pt-BR" sz="2300" dirty="0"/>
          </a:p>
          <a:p>
            <a:pPr marL="0" indent="0">
              <a:buNone/>
            </a:pPr>
            <a:endParaRPr lang="pt-BR" dirty="0"/>
          </a:p>
          <a:p>
            <a:pPr marL="0" indent="0">
              <a:buNone/>
            </a:pPr>
            <a:endParaRPr lang="pt-BR" dirty="0"/>
          </a:p>
        </p:txBody>
      </p:sp>
    </p:spTree>
    <p:extLst>
      <p:ext uri="{BB962C8B-B14F-4D97-AF65-F5344CB8AC3E}">
        <p14:creationId xmlns:p14="http://schemas.microsoft.com/office/powerpoint/2010/main" val="2987316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68CA67-5887-0F46-645B-A13FA26B1BC3}"/>
              </a:ext>
            </a:extLst>
          </p:cNvPr>
          <p:cNvSpPr>
            <a:spLocks noGrp="1"/>
          </p:cNvSpPr>
          <p:nvPr>
            <p:ph type="title"/>
          </p:nvPr>
        </p:nvSpPr>
        <p:spPr>
          <a:xfrm>
            <a:off x="3108222" y="453615"/>
            <a:ext cx="5975555" cy="1325563"/>
          </a:xfrm>
        </p:spPr>
        <p:txBody>
          <a:bodyPr/>
          <a:lstStyle/>
          <a:p>
            <a:r>
              <a:rPr lang="pt-BR" dirty="0"/>
              <a:t>RESGATE HISTÓRICO</a:t>
            </a:r>
          </a:p>
        </p:txBody>
      </p:sp>
      <p:sp>
        <p:nvSpPr>
          <p:cNvPr id="3" name="Espaço Reservado para Conteúdo 2">
            <a:extLst>
              <a:ext uri="{FF2B5EF4-FFF2-40B4-BE49-F238E27FC236}">
                <a16:creationId xmlns:a16="http://schemas.microsoft.com/office/drawing/2014/main" id="{BB21C740-83BD-2EAF-C8B5-BD6638A9D626}"/>
              </a:ext>
            </a:extLst>
          </p:cNvPr>
          <p:cNvSpPr>
            <a:spLocks noGrp="1"/>
          </p:cNvSpPr>
          <p:nvPr>
            <p:ph idx="1"/>
          </p:nvPr>
        </p:nvSpPr>
        <p:spPr>
          <a:xfrm>
            <a:off x="838200" y="2477729"/>
            <a:ext cx="10515600" cy="3699234"/>
          </a:xfrm>
        </p:spPr>
        <p:txBody>
          <a:bodyPr/>
          <a:lstStyle/>
          <a:p>
            <a:pPr algn="just"/>
            <a:r>
              <a:rPr lang="pt-BR" sz="2800" dirty="0"/>
              <a:t>À Assistência Social cabe, portanto, organizar ofertas próprias para promover o fortalecimento de vínculos familiares e comunitários, assim como contribuir com a autonomia, a independência, a segurança, o acesso aos direitos e a participação plena e efetiva das pessoas com deficiência na sociedade</a:t>
            </a:r>
          </a:p>
          <a:p>
            <a:pPr algn="just"/>
            <a:endParaRPr lang="pt-BR" dirty="0"/>
          </a:p>
        </p:txBody>
      </p:sp>
    </p:spTree>
    <p:extLst>
      <p:ext uri="{BB962C8B-B14F-4D97-AF65-F5344CB8AC3E}">
        <p14:creationId xmlns:p14="http://schemas.microsoft.com/office/powerpoint/2010/main" val="2653773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E4A585-3024-ABC1-F912-FEF97CBAF778}"/>
              </a:ext>
            </a:extLst>
          </p:cNvPr>
          <p:cNvSpPr>
            <a:spLocks noGrp="1"/>
          </p:cNvSpPr>
          <p:nvPr>
            <p:ph type="title"/>
          </p:nvPr>
        </p:nvSpPr>
        <p:spPr>
          <a:xfrm>
            <a:off x="3325762" y="500062"/>
            <a:ext cx="10515600" cy="1325563"/>
          </a:xfrm>
        </p:spPr>
        <p:txBody>
          <a:bodyPr/>
          <a:lstStyle/>
          <a:p>
            <a:r>
              <a:rPr lang="pt-BR" dirty="0"/>
              <a:t>PROTEÇÃO SOCIAL BÁSICA</a:t>
            </a:r>
          </a:p>
        </p:txBody>
      </p:sp>
      <p:graphicFrame>
        <p:nvGraphicFramePr>
          <p:cNvPr id="7" name="Espaço Reservado para Conteúdo 2">
            <a:extLst>
              <a:ext uri="{FF2B5EF4-FFF2-40B4-BE49-F238E27FC236}">
                <a16:creationId xmlns:a16="http://schemas.microsoft.com/office/drawing/2014/main" id="{E5FB0A45-9732-40EE-B326-C2D469D9F399}"/>
              </a:ext>
            </a:extLst>
          </p:cNvPr>
          <p:cNvGraphicFramePr>
            <a:graphicFrameLocks noGrp="1"/>
          </p:cNvGraphicFramePr>
          <p:nvPr>
            <p:ph idx="1"/>
          </p:nvPr>
        </p:nvGraphicFramePr>
        <p:xfrm>
          <a:off x="838200" y="2006600"/>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29422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ED0D3C3-D8F4-9099-6D73-308539740D75}"/>
              </a:ext>
            </a:extLst>
          </p:cNvPr>
          <p:cNvSpPr>
            <a:spLocks noGrp="1"/>
          </p:cNvSpPr>
          <p:nvPr>
            <p:ph type="title"/>
          </p:nvPr>
        </p:nvSpPr>
        <p:spPr>
          <a:xfrm>
            <a:off x="3138949" y="500062"/>
            <a:ext cx="5758704" cy="1325563"/>
          </a:xfrm>
        </p:spPr>
        <p:txBody>
          <a:bodyPr/>
          <a:lstStyle/>
          <a:p>
            <a:r>
              <a:rPr lang="pt-BR" dirty="0"/>
              <a:t>O QUE É O PSDB?</a:t>
            </a:r>
          </a:p>
        </p:txBody>
      </p:sp>
      <p:sp>
        <p:nvSpPr>
          <p:cNvPr id="3" name="Espaço Reservado para Conteúdo 2">
            <a:extLst>
              <a:ext uri="{FF2B5EF4-FFF2-40B4-BE49-F238E27FC236}">
                <a16:creationId xmlns:a16="http://schemas.microsoft.com/office/drawing/2014/main" id="{25C9F6BC-2BB7-4B9C-EE74-BE6457EA8532}"/>
              </a:ext>
            </a:extLst>
          </p:cNvPr>
          <p:cNvSpPr>
            <a:spLocks noGrp="1"/>
          </p:cNvSpPr>
          <p:nvPr>
            <p:ph idx="1"/>
          </p:nvPr>
        </p:nvSpPr>
        <p:spPr>
          <a:xfrm>
            <a:off x="760501" y="2506662"/>
            <a:ext cx="10515600" cy="4351338"/>
          </a:xfrm>
        </p:spPr>
        <p:txBody>
          <a:bodyPr/>
          <a:lstStyle/>
          <a:p>
            <a:pPr algn="just"/>
            <a:r>
              <a:rPr lang="pt-BR" dirty="0"/>
              <a:t>É um serviço constituído por um conjunto de ações com a finalidade de prevenir agravos que possam provocar o rompimento de vínculos familiares e sociais dos usuários. Visa a garantia de direitos e o desenvolvimento da autonomia das pessoas com deficiência e/ou pessoas idosas, a partir de suas necessidades e potencialidades individuais e sociais, prevenindo situações de risco, a exclusão e o isolamento.</a:t>
            </a:r>
          </a:p>
        </p:txBody>
      </p:sp>
    </p:spTree>
    <p:extLst>
      <p:ext uri="{BB962C8B-B14F-4D97-AF65-F5344CB8AC3E}">
        <p14:creationId xmlns:p14="http://schemas.microsoft.com/office/powerpoint/2010/main" val="2027786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EA40B9-DCE3-A8D5-1317-C135E132B8DF}"/>
              </a:ext>
            </a:extLst>
          </p:cNvPr>
          <p:cNvSpPr>
            <a:spLocks noGrp="1"/>
          </p:cNvSpPr>
          <p:nvPr>
            <p:ph type="title"/>
          </p:nvPr>
        </p:nvSpPr>
        <p:spPr>
          <a:xfrm>
            <a:off x="3535925" y="345462"/>
            <a:ext cx="5375845" cy="1309168"/>
          </a:xfrm>
        </p:spPr>
        <p:txBody>
          <a:bodyPr/>
          <a:lstStyle/>
          <a:p>
            <a:r>
              <a:rPr lang="pt-BR" dirty="0"/>
              <a:t>PARA QUE SERVE?</a:t>
            </a:r>
          </a:p>
        </p:txBody>
      </p:sp>
      <p:graphicFrame>
        <p:nvGraphicFramePr>
          <p:cNvPr id="6" name="Espaço Reservado para Conteúdo 2">
            <a:extLst>
              <a:ext uri="{FF2B5EF4-FFF2-40B4-BE49-F238E27FC236}">
                <a16:creationId xmlns:a16="http://schemas.microsoft.com/office/drawing/2014/main" id="{DB87C1F6-F808-5427-6DAF-90DBD12FE1D5}"/>
              </a:ext>
            </a:extLst>
          </p:cNvPr>
          <p:cNvGraphicFramePr>
            <a:graphicFrameLocks noGrp="1"/>
          </p:cNvGraphicFramePr>
          <p:nvPr>
            <p:ph idx="1"/>
          </p:nvPr>
        </p:nvGraphicFramePr>
        <p:xfrm>
          <a:off x="838200" y="2161201"/>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4819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2B7130-74C1-1A54-BA90-45D2E0DC2ED5}"/>
              </a:ext>
            </a:extLst>
          </p:cNvPr>
          <p:cNvSpPr>
            <a:spLocks noGrp="1"/>
          </p:cNvSpPr>
          <p:nvPr>
            <p:ph type="title"/>
          </p:nvPr>
        </p:nvSpPr>
        <p:spPr>
          <a:xfrm>
            <a:off x="3376589" y="664777"/>
            <a:ext cx="5438820" cy="1149510"/>
          </a:xfrm>
        </p:spPr>
        <p:txBody>
          <a:bodyPr/>
          <a:lstStyle/>
          <a:p>
            <a:r>
              <a:rPr lang="pt-BR" dirty="0"/>
              <a:t>PARA QUE SERVE?</a:t>
            </a:r>
          </a:p>
        </p:txBody>
      </p:sp>
      <p:graphicFrame>
        <p:nvGraphicFramePr>
          <p:cNvPr id="7" name="Espaço Reservado para Conteúdo 2">
            <a:extLst>
              <a:ext uri="{FF2B5EF4-FFF2-40B4-BE49-F238E27FC236}">
                <a16:creationId xmlns:a16="http://schemas.microsoft.com/office/drawing/2014/main" id="{4A129D45-94A2-69E2-1500-86996EAECB12}"/>
              </a:ext>
            </a:extLst>
          </p:cNvPr>
          <p:cNvGraphicFramePr>
            <a:graphicFrameLocks noGrp="1"/>
          </p:cNvGraphicFramePr>
          <p:nvPr>
            <p:ph idx="1"/>
            <p:extLst>
              <p:ext uri="{D42A27DB-BD31-4B8C-83A1-F6EECF244321}">
                <p14:modId xmlns:p14="http://schemas.microsoft.com/office/powerpoint/2010/main" val="1706508250"/>
              </p:ext>
            </p:extLst>
          </p:nvPr>
        </p:nvGraphicFramePr>
        <p:xfrm>
          <a:off x="838199" y="2161201"/>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07487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68869A-6EFD-32FA-2C93-DA5F0E499908}"/>
              </a:ext>
            </a:extLst>
          </p:cNvPr>
          <p:cNvSpPr>
            <a:spLocks noGrp="1"/>
          </p:cNvSpPr>
          <p:nvPr>
            <p:ph type="title"/>
          </p:nvPr>
        </p:nvSpPr>
        <p:spPr>
          <a:xfrm>
            <a:off x="3417938" y="500062"/>
            <a:ext cx="6176005" cy="1067481"/>
          </a:xfrm>
        </p:spPr>
        <p:txBody>
          <a:bodyPr/>
          <a:lstStyle/>
          <a:p>
            <a:r>
              <a:rPr lang="pt-BR" dirty="0"/>
              <a:t>OFERTA DO SERVIÇO</a:t>
            </a:r>
          </a:p>
        </p:txBody>
      </p:sp>
      <p:graphicFrame>
        <p:nvGraphicFramePr>
          <p:cNvPr id="5" name="Espaço Reservado para Conteúdo 2">
            <a:extLst>
              <a:ext uri="{FF2B5EF4-FFF2-40B4-BE49-F238E27FC236}">
                <a16:creationId xmlns:a16="http://schemas.microsoft.com/office/drawing/2014/main" id="{56843219-C5F9-FAC9-CC02-D2947E207FEB}"/>
              </a:ext>
            </a:extLst>
          </p:cNvPr>
          <p:cNvGraphicFramePr>
            <a:graphicFrameLocks noGrp="1"/>
          </p:cNvGraphicFramePr>
          <p:nvPr>
            <p:ph idx="1"/>
            <p:extLst>
              <p:ext uri="{D42A27DB-BD31-4B8C-83A1-F6EECF244321}">
                <p14:modId xmlns:p14="http://schemas.microsoft.com/office/powerpoint/2010/main" val="2418887965"/>
              </p:ext>
            </p:extLst>
          </p:nvPr>
        </p:nvGraphicFramePr>
        <p:xfrm>
          <a:off x="838199" y="203292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6787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649690-19C8-1F11-FE6F-7E5B9B3DA1AE}"/>
              </a:ext>
            </a:extLst>
          </p:cNvPr>
          <p:cNvSpPr>
            <a:spLocks noGrp="1"/>
          </p:cNvSpPr>
          <p:nvPr>
            <p:ph type="title"/>
          </p:nvPr>
        </p:nvSpPr>
        <p:spPr>
          <a:xfrm>
            <a:off x="3371997" y="698558"/>
            <a:ext cx="7078290" cy="970585"/>
          </a:xfrm>
        </p:spPr>
        <p:txBody>
          <a:bodyPr>
            <a:normAutofit fontScale="90000"/>
          </a:bodyPr>
          <a:lstStyle/>
          <a:p>
            <a:r>
              <a:rPr lang="pt-BR" dirty="0"/>
              <a:t>INSTRUMENTAL TÉCNICO-METODOLÓGICO</a:t>
            </a:r>
          </a:p>
        </p:txBody>
      </p:sp>
      <p:graphicFrame>
        <p:nvGraphicFramePr>
          <p:cNvPr id="6" name="Espaço Reservado para Conteúdo 2">
            <a:extLst>
              <a:ext uri="{FF2B5EF4-FFF2-40B4-BE49-F238E27FC236}">
                <a16:creationId xmlns:a16="http://schemas.microsoft.com/office/drawing/2014/main" id="{5B992001-DF08-1C5F-A5C4-DD11527C8FCE}"/>
              </a:ext>
            </a:extLst>
          </p:cNvPr>
          <p:cNvGraphicFramePr>
            <a:graphicFrameLocks noGrp="1"/>
          </p:cNvGraphicFramePr>
          <p:nvPr>
            <p:ph idx="1"/>
          </p:nvPr>
        </p:nvGraphicFramePr>
        <p:xfrm>
          <a:off x="838200" y="208387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558034"/>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337</TotalTime>
  <Words>2109</Words>
  <Application>Microsoft Office PowerPoint</Application>
  <PresentationFormat>Widescreen</PresentationFormat>
  <Paragraphs>126</Paragraphs>
  <Slides>25</Slides>
  <Notes>1</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25</vt:i4>
      </vt:variant>
    </vt:vector>
  </HeadingPairs>
  <TitlesOfParts>
    <vt:vector size="31" baseType="lpstr">
      <vt:lpstr>Aptos</vt:lpstr>
      <vt:lpstr>Aptos Display</vt:lpstr>
      <vt:lpstr>Arial</vt:lpstr>
      <vt:lpstr>Calibri</vt:lpstr>
      <vt:lpstr>Wingdings</vt:lpstr>
      <vt:lpstr>Tema do Office</vt:lpstr>
      <vt:lpstr>  Os desafios para implantação do Serviço de Proteção Social Básica no Domicílio para Pessoas com Deficiência e Idosas.</vt:lpstr>
      <vt:lpstr>RESGATE HISTÓRICO</vt:lpstr>
      <vt:lpstr>RESGATE HISTÓRICO</vt:lpstr>
      <vt:lpstr>PROTEÇÃO SOCIAL BÁSICA</vt:lpstr>
      <vt:lpstr>O QUE É O PSDB?</vt:lpstr>
      <vt:lpstr>PARA QUE SERVE?</vt:lpstr>
      <vt:lpstr>PARA QUE SERVE?</vt:lpstr>
      <vt:lpstr>OFERTA DO SERVIÇO</vt:lpstr>
      <vt:lpstr>INSTRUMENTAL TÉCNICO-METODOLÓGICO</vt:lpstr>
      <vt:lpstr>Apresentação do PowerPoint</vt:lpstr>
      <vt:lpstr>PLANO DE DESENVOLVIMENTO DO USUÁRIO - PDU</vt:lpstr>
      <vt:lpstr>            MINUTA DE PDU</vt:lpstr>
      <vt:lpstr>CARACTERÍSTICAS</vt:lpstr>
      <vt:lpstr>Apresentação do PowerPoint</vt:lpstr>
      <vt:lpstr>                        CARACTERÍSTICAS</vt:lpstr>
      <vt:lpstr>Apresentação do PowerPoint</vt:lpstr>
      <vt:lpstr>Benefícios do SPSB no Domicílio</vt:lpstr>
      <vt:lpstr>NÃO CONFUNDIR</vt:lpstr>
      <vt:lpstr>NÃO CONFUNDIR</vt:lpstr>
      <vt:lpstr>NÃO CONFUNDIR</vt:lpstr>
      <vt:lpstr>PSB NO DOMICÍLIO E  PROGRAMA CRIANÇA FELIZ</vt:lpstr>
      <vt:lpstr>Apresentação do PowerPoint</vt:lpstr>
      <vt:lpstr>PROJEÇÕES: PSBD x PCF</vt:lpstr>
      <vt:lpstr>PRINCIPAIS DESAFIOS PARA IMPLANTAÇÃO DO PSBD</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Os desafios para implantação do Serviço de Proteção Social Básica no Domicílio para Pessoas com Deficiência e Idosas</dc:title>
  <dc:creator>Ádja Meirelly</dc:creator>
  <cp:lastModifiedBy>Ádja Meirelly</cp:lastModifiedBy>
  <cp:revision>7</cp:revision>
  <dcterms:created xsi:type="dcterms:W3CDTF">2024-03-18T16:23:47Z</dcterms:created>
  <dcterms:modified xsi:type="dcterms:W3CDTF">2024-03-21T20:46:45Z</dcterms:modified>
</cp:coreProperties>
</file>